
<file path=[Content_Types].xml><?xml version="1.0" encoding="utf-8"?>
<Types xmlns="http://schemas.openxmlformats.org/package/2006/content-types"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23"/>
  </p:notesMasterIdLst>
  <p:handoutMasterIdLst>
    <p:handoutMasterId r:id="rId24"/>
  </p:handoutMasterIdLst>
  <p:sldIdLst>
    <p:sldId id="257" r:id="rId5"/>
    <p:sldId id="389" r:id="rId6"/>
    <p:sldId id="384" r:id="rId7"/>
    <p:sldId id="317" r:id="rId8"/>
    <p:sldId id="392" r:id="rId9"/>
    <p:sldId id="393" r:id="rId10"/>
    <p:sldId id="394" r:id="rId11"/>
    <p:sldId id="395" r:id="rId12"/>
    <p:sldId id="396" r:id="rId13"/>
    <p:sldId id="397" r:id="rId14"/>
    <p:sldId id="398" r:id="rId15"/>
    <p:sldId id="399" r:id="rId16"/>
    <p:sldId id="400" r:id="rId17"/>
    <p:sldId id="405" r:id="rId18"/>
    <p:sldId id="272" r:id="rId19"/>
    <p:sldId id="404" r:id="rId20"/>
    <p:sldId id="403" r:id="rId21"/>
    <p:sldId id="391" r:id="rId22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8DA"/>
    <a:srgbClr val="3733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3725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147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10" Type="http://schemas.openxmlformats.org/officeDocument/2006/relationships/image" Target="../media/image25.svg"/><Relationship Id="rId4" Type="http://schemas.openxmlformats.org/officeDocument/2006/relationships/image" Target="../media/image19.svg"/><Relationship Id="rId9" Type="http://schemas.openxmlformats.org/officeDocument/2006/relationships/image" Target="../media/image2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B2E815-0D19-41DC-B01B-4D608769620A}" type="doc">
      <dgm:prSet loTypeId="urn:microsoft.com/office/officeart/2016/7/layout/RoundedRectangleTimeline" loCatId="other" qsTypeId="urn:microsoft.com/office/officeart/2005/8/quickstyle/simple1" qsCatId="simple" csTypeId="urn:microsoft.com/office/officeart/2005/8/colors/colorful5" csCatId="colorful" phldr="1"/>
      <dgm:spPr/>
      <dgm:t>
        <a:bodyPr rtlCol="0"/>
        <a:lstStyle/>
        <a:p>
          <a:pPr rtl="0"/>
          <a:endParaRPr lang="it-IT"/>
        </a:p>
      </dgm:t>
    </dgm:pt>
    <dgm:pt modelId="{4259F840-24E7-476F-9F30-482E46395856}">
      <dgm:prSet phldrT="[Text]" custT="1"/>
      <dgm:spPr/>
      <dgm:t>
        <a:bodyPr rtlCol="0"/>
        <a:lstStyle/>
        <a:p>
          <a:pPr rtl="0"/>
          <a:r>
            <a:rPr lang="it-IT" sz="1800">
              <a:latin typeface="+mn-lt"/>
            </a:rPr>
            <a:t>Modellazione 3D</a:t>
          </a:r>
          <a:endParaRPr lang="it-IT" sz="1800" dirty="0">
            <a:latin typeface="+mn-lt"/>
          </a:endParaRPr>
        </a:p>
      </dgm:t>
    </dgm:pt>
    <dgm:pt modelId="{FCE8068D-7E50-4749-A8D0-ADEDAC5637B3}" type="parTrans" cxnId="{42EE41D1-3C16-4937-BB38-B076896C09A0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DCC444A4-F20A-48F5-A61E-47BFFF185A57}" type="sibTrans" cxnId="{42EE41D1-3C16-4937-BB38-B076896C09A0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B54C8F6C-BE1E-4EAB-B7A0-48DE01FFAA36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800" dirty="0">
              <a:latin typeface="+mn-lt"/>
            </a:rPr>
            <a:t>Creazione del modello 3D in formato </a:t>
          </a:r>
          <a:r>
            <a:rPr lang="it-IT" sz="1800" dirty="0" err="1">
              <a:latin typeface="+mn-lt"/>
            </a:rPr>
            <a:t>glb</a:t>
          </a:r>
          <a:r>
            <a:rPr lang="it-IT" sz="1800" dirty="0">
              <a:latin typeface="+mn-lt"/>
            </a:rPr>
            <a:t>, </a:t>
          </a:r>
          <a:r>
            <a:rPr lang="it-IT" sz="1800" dirty="0" err="1">
              <a:latin typeface="+mn-lt"/>
            </a:rPr>
            <a:t>gltf</a:t>
          </a:r>
          <a:r>
            <a:rPr lang="it-IT" sz="1800" dirty="0">
              <a:latin typeface="+mn-lt"/>
            </a:rPr>
            <a:t>, </a:t>
          </a:r>
          <a:r>
            <a:rPr lang="it-IT" sz="1800" dirty="0" err="1">
              <a:latin typeface="+mn-lt"/>
            </a:rPr>
            <a:t>fbx</a:t>
          </a:r>
          <a:r>
            <a:rPr lang="it-IT" sz="1800" dirty="0">
              <a:latin typeface="+mn-lt"/>
            </a:rPr>
            <a:t>, </a:t>
          </a:r>
          <a:r>
            <a:rPr lang="it-IT" sz="1800" dirty="0" err="1">
              <a:latin typeface="+mn-lt"/>
            </a:rPr>
            <a:t>obj</a:t>
          </a:r>
          <a:endParaRPr lang="it-IT" sz="1800" dirty="0">
            <a:latin typeface="+mn-lt"/>
          </a:endParaRPr>
        </a:p>
      </dgm:t>
    </dgm:pt>
    <dgm:pt modelId="{8DE7CD45-B7C0-432E-B819-6A7D97E31315}" type="parTrans" cxnId="{770CA1CC-3DDD-451E-AE83-A71CA570260C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C33B8BEF-A818-4A2F-A99A-E2B29895E184}" type="sibTrans" cxnId="{770CA1CC-3DDD-451E-AE83-A71CA570260C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E4033A39-DCC4-4038-9562-AEDDBBB37A99}">
      <dgm:prSet phldrT="[Text]" custT="1"/>
      <dgm:spPr/>
      <dgm:t>
        <a:bodyPr rtlCol="0"/>
        <a:lstStyle/>
        <a:p>
          <a:pPr rtl="0"/>
          <a:r>
            <a:rPr lang="it-IT" sz="1800">
              <a:latin typeface="+mn-lt"/>
            </a:rPr>
            <a:t>Creazione scena</a:t>
          </a:r>
          <a:endParaRPr lang="it-IT" sz="1800" dirty="0">
            <a:latin typeface="+mn-lt"/>
          </a:endParaRPr>
        </a:p>
      </dgm:t>
    </dgm:pt>
    <dgm:pt modelId="{048EEAE6-78BA-4B00-B7BB-9C22DBB1E8F4}" type="parTrans" cxnId="{32EF2862-2950-4DF8-BEA8-CD19460CCA31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80AB0E5B-0C58-465D-A545-5B21133D2849}" type="sibTrans" cxnId="{32EF2862-2950-4DF8-BEA8-CD19460CCA31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A4C0B4E4-70AD-4901-9E3F-7EA25DD6DAA1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800" dirty="0">
              <a:latin typeface="+mn-lt"/>
            </a:rPr>
            <a:t>Importazione del viewer 3D e dei plugin principali</a:t>
          </a:r>
        </a:p>
      </dgm:t>
    </dgm:pt>
    <dgm:pt modelId="{701D9033-BAD3-4299-933F-A47AFDC2ECD0}" type="parTrans" cxnId="{5E74CB62-E52E-4CEE-8AA1-9812BFC0D67E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657DB10D-2517-48AA-B970-6D815DBD4123}" type="sibTrans" cxnId="{5E74CB62-E52E-4CEE-8AA1-9812BFC0D67E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87BF7896-20EA-4E8F-B6F4-A34EC5C9CB50}">
      <dgm:prSet phldrT="[Text]" custT="1"/>
      <dgm:spPr/>
      <dgm:t>
        <a:bodyPr rtlCol="0"/>
        <a:lstStyle/>
        <a:p>
          <a:pPr rtl="0"/>
          <a:r>
            <a:rPr lang="it-IT" sz="1600">
              <a:latin typeface="+mn-lt"/>
            </a:rPr>
            <a:t>Importazione modello</a:t>
          </a:r>
          <a:endParaRPr lang="it-IT" sz="1600" dirty="0">
            <a:latin typeface="+mn-lt"/>
          </a:endParaRPr>
        </a:p>
      </dgm:t>
    </dgm:pt>
    <dgm:pt modelId="{05E47BA5-F724-4AEE-9B5B-401F18E028E6}" type="parTrans" cxnId="{92330C11-C197-4512-BDA4-8D8A69AF7D1C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D63CE73E-35DE-48C3-8753-7648BC953C0D}" type="sibTrans" cxnId="{92330C11-C197-4512-BDA4-8D8A69AF7D1C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43CBB0A2-9D75-4264-8A30-3E8974B40658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800" dirty="0"/>
            <a:t>Importazione del modello tramite il plugin asset manager </a:t>
          </a:r>
          <a:endParaRPr lang="it-IT" sz="1800" dirty="0">
            <a:latin typeface="+mn-lt"/>
          </a:endParaRPr>
        </a:p>
      </dgm:t>
    </dgm:pt>
    <dgm:pt modelId="{F806E590-5F8E-48A1-96AC-9E738290D2ED}" type="parTrans" cxnId="{4D2DF581-8128-4440-9E51-29109DC6ED52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20F77EFB-335C-4BC3-AD95-8421EDF343E6}" type="sibTrans" cxnId="{4D2DF581-8128-4440-9E51-29109DC6ED52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3DE6FF16-CA4D-4D34-ABEB-8BE6A40B5E52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800" dirty="0">
              <a:latin typeface="+mn-lt"/>
            </a:rPr>
            <a:t>Aggiunta plugin</a:t>
          </a:r>
        </a:p>
      </dgm:t>
    </dgm:pt>
    <dgm:pt modelId="{DA9CCCCB-8206-4757-82C8-F885E9D238B5}" type="parTrans" cxnId="{636DE8C5-F706-4BA5-855F-85FD2239E2BE}">
      <dgm:prSet/>
      <dgm:spPr/>
      <dgm:t>
        <a:bodyPr rtlCol="0"/>
        <a:lstStyle/>
        <a:p>
          <a:pPr rtl="0"/>
          <a:endParaRPr lang="it-IT" sz="1800"/>
        </a:p>
      </dgm:t>
    </dgm:pt>
    <dgm:pt modelId="{986162A7-6F89-4679-B40E-33A17DA21B73}" type="sibTrans" cxnId="{636DE8C5-F706-4BA5-855F-85FD2239E2BE}">
      <dgm:prSet/>
      <dgm:spPr/>
      <dgm:t>
        <a:bodyPr rtlCol="0"/>
        <a:lstStyle/>
        <a:p>
          <a:pPr rtl="0"/>
          <a:endParaRPr lang="it-IT" sz="1800"/>
        </a:p>
      </dgm:t>
    </dgm:pt>
    <dgm:pt modelId="{AC76BE15-3E8A-498B-91BD-CF772C26B6F1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600" dirty="0">
              <a:latin typeface="+mn-lt"/>
            </a:rPr>
            <a:t>Creazione infografiche</a:t>
          </a:r>
        </a:p>
      </dgm:t>
    </dgm:pt>
    <dgm:pt modelId="{00CCB400-064A-4EF5-9806-9534D9AC69AD}" type="parTrans" cxnId="{140A4778-8248-44DE-B78A-23C578A77D7E}">
      <dgm:prSet/>
      <dgm:spPr/>
      <dgm:t>
        <a:bodyPr rtlCol="0"/>
        <a:lstStyle/>
        <a:p>
          <a:pPr rtl="0"/>
          <a:endParaRPr lang="it-IT" sz="1800"/>
        </a:p>
      </dgm:t>
    </dgm:pt>
    <dgm:pt modelId="{662A3D6E-7238-444F-BC0B-C7A4321261DB}" type="sibTrans" cxnId="{140A4778-8248-44DE-B78A-23C578A77D7E}">
      <dgm:prSet/>
      <dgm:spPr/>
      <dgm:t>
        <a:bodyPr rtlCol="0"/>
        <a:lstStyle/>
        <a:p>
          <a:pPr rtl="0"/>
          <a:endParaRPr lang="it-IT" sz="1800"/>
        </a:p>
      </dgm:t>
    </dgm:pt>
    <dgm:pt modelId="{73820394-2159-4075-9E6F-217263B07F8B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None/>
          </a:pPr>
          <a:r>
            <a:rPr lang="it-IT" sz="1800" dirty="0">
              <a:latin typeface="+mn-lt"/>
            </a:rPr>
            <a:t>Creazione e popolamento delle infografiche </a:t>
          </a:r>
        </a:p>
      </dgm:t>
    </dgm:pt>
    <dgm:pt modelId="{A861A835-3A0D-4B09-8870-87D7FDC7B27F}" type="parTrans" cxnId="{19CF03A0-47BE-4ABD-A62C-A27E16D6C5A3}">
      <dgm:prSet/>
      <dgm:spPr/>
      <dgm:t>
        <a:bodyPr rtlCol="0"/>
        <a:lstStyle/>
        <a:p>
          <a:pPr rtl="0"/>
          <a:endParaRPr lang="it-IT" sz="1800"/>
        </a:p>
      </dgm:t>
    </dgm:pt>
    <dgm:pt modelId="{D383A36B-470D-499F-AE13-85A6B2495524}" type="sibTrans" cxnId="{19CF03A0-47BE-4ABD-A62C-A27E16D6C5A3}">
      <dgm:prSet/>
      <dgm:spPr/>
      <dgm:t>
        <a:bodyPr rtlCol="0"/>
        <a:lstStyle/>
        <a:p>
          <a:pPr rtl="0"/>
          <a:endParaRPr lang="it-IT" sz="1800"/>
        </a:p>
      </dgm:t>
    </dgm:pt>
    <dgm:pt modelId="{C032D242-8D23-4EEC-A10A-7B0691E5A409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800" dirty="0"/>
            <a:t>Modifica degli assets dei plugin relativi al post-processing e alle funzionalità di picking e di animazione</a:t>
          </a:r>
          <a:endParaRPr lang="it-IT" sz="1800" dirty="0">
            <a:latin typeface="+mn-lt"/>
          </a:endParaRPr>
        </a:p>
      </dgm:t>
    </dgm:pt>
    <dgm:pt modelId="{167DA838-BF1F-42A4-81E8-806F40795A14}" type="parTrans" cxnId="{D9403C73-FB83-47D6-85AE-067D49ED63F2}">
      <dgm:prSet/>
      <dgm:spPr/>
      <dgm:t>
        <a:bodyPr rtlCol="0"/>
        <a:lstStyle/>
        <a:p>
          <a:pPr rtl="0"/>
          <a:endParaRPr lang="it-IT" sz="1800"/>
        </a:p>
      </dgm:t>
    </dgm:pt>
    <dgm:pt modelId="{7EFA60CA-572D-434D-B452-A4ACBAEB4D2C}" type="sibTrans" cxnId="{D9403C73-FB83-47D6-85AE-067D49ED63F2}">
      <dgm:prSet/>
      <dgm:spPr/>
      <dgm:t>
        <a:bodyPr rtlCol="0"/>
        <a:lstStyle/>
        <a:p>
          <a:pPr rtl="0"/>
          <a:endParaRPr lang="it-IT" sz="1800"/>
        </a:p>
      </dgm:t>
    </dgm:pt>
    <dgm:pt modelId="{196C9F68-3606-4282-A4C6-4485F1280B5F}" type="pres">
      <dgm:prSet presAssocID="{E5B2E815-0D19-41DC-B01B-4D608769620A}" presName="Name0" presStyleCnt="0">
        <dgm:presLayoutVars>
          <dgm:chMax/>
          <dgm:chPref/>
          <dgm:animLvl val="lvl"/>
        </dgm:presLayoutVars>
      </dgm:prSet>
      <dgm:spPr/>
    </dgm:pt>
    <dgm:pt modelId="{68D8AC18-502F-4825-B069-75605ADB3A40}" type="pres">
      <dgm:prSet presAssocID="{4259F840-24E7-476F-9F30-482E46395856}" presName="composite1" presStyleCnt="0"/>
      <dgm:spPr/>
    </dgm:pt>
    <dgm:pt modelId="{E088D226-49D7-4C30-90DC-CA1755D98829}" type="pres">
      <dgm:prSet presAssocID="{4259F840-24E7-476F-9F30-482E46395856}" presName="parent1" presStyleLbl="alignNode1" presStyleIdx="0" presStyleCnt="5">
        <dgm:presLayoutVars>
          <dgm:chMax val="1"/>
          <dgm:chPref val="1"/>
          <dgm:bulletEnabled val="1"/>
        </dgm:presLayoutVars>
      </dgm:prSet>
      <dgm:spPr/>
    </dgm:pt>
    <dgm:pt modelId="{45A02F84-C6CB-43F5-AEE4-3EA66C2BD25F}" type="pres">
      <dgm:prSet presAssocID="{4259F840-24E7-476F-9F30-482E46395856}" presName="Childtext1" presStyleLbl="revTx" presStyleIdx="0" presStyleCnt="5" custScaleX="60348">
        <dgm:presLayoutVars>
          <dgm:bulletEnabled val="1"/>
        </dgm:presLayoutVars>
      </dgm:prSet>
      <dgm:spPr/>
    </dgm:pt>
    <dgm:pt modelId="{6BA46904-CB7C-4538-BD49-D3891EF19552}" type="pres">
      <dgm:prSet presAssocID="{4259F840-24E7-476F-9F30-482E46395856}" presName="ConnectLine1" presStyleLbl="sibTrans1D1" presStyleIdx="0" presStyleCnt="5"/>
      <dgm:spPr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049FDBD0-77FE-49D1-A275-A272C8C5E426}" type="pres">
      <dgm:prSet presAssocID="{4259F840-24E7-476F-9F30-482E46395856}" presName="ConnectLineEnd1" presStyleLbl="lnNode1" presStyleIdx="0" presStyleCnt="5"/>
      <dgm:spPr/>
    </dgm:pt>
    <dgm:pt modelId="{CB26EA94-33BB-4F98-9E1E-2237D4831263}" type="pres">
      <dgm:prSet presAssocID="{4259F840-24E7-476F-9F30-482E46395856}" presName="EmptyPane1" presStyleCnt="0"/>
      <dgm:spPr/>
    </dgm:pt>
    <dgm:pt modelId="{606F1DBF-510E-4065-ACCB-3EBDA85CFB92}" type="pres">
      <dgm:prSet presAssocID="{DCC444A4-F20A-48F5-A61E-47BFFF185A57}" presName="spaceBetweenRectangles1" presStyleCnt="0"/>
      <dgm:spPr/>
    </dgm:pt>
    <dgm:pt modelId="{07989479-D1A2-4D15-AA3A-B0CFFB9F91D9}" type="pres">
      <dgm:prSet presAssocID="{E4033A39-DCC4-4038-9562-AEDDBBB37A99}" presName="composite1" presStyleCnt="0"/>
      <dgm:spPr/>
    </dgm:pt>
    <dgm:pt modelId="{539615E2-3277-4D8E-8484-FF5088C8BF01}" type="pres">
      <dgm:prSet presAssocID="{E4033A39-DCC4-4038-9562-AEDDBBB37A99}" presName="parent1" presStyleLbl="alignNode1" presStyleIdx="1" presStyleCnt="5">
        <dgm:presLayoutVars>
          <dgm:chMax val="1"/>
          <dgm:chPref val="1"/>
          <dgm:bulletEnabled val="1"/>
        </dgm:presLayoutVars>
      </dgm:prSet>
      <dgm:spPr/>
    </dgm:pt>
    <dgm:pt modelId="{FEBD3C2A-A340-470A-A475-AE614EA07678}" type="pres">
      <dgm:prSet presAssocID="{E4033A39-DCC4-4038-9562-AEDDBBB37A99}" presName="Childtext1" presStyleLbl="revTx" presStyleIdx="1" presStyleCnt="5" custScaleX="70181">
        <dgm:presLayoutVars>
          <dgm:bulletEnabled val="1"/>
        </dgm:presLayoutVars>
      </dgm:prSet>
      <dgm:spPr/>
    </dgm:pt>
    <dgm:pt modelId="{080474C8-0FEA-4FD1-97F1-0978CFB4A37F}" type="pres">
      <dgm:prSet presAssocID="{E4033A39-DCC4-4038-9562-AEDDBBB37A99}" presName="ConnectLine1" presStyleLbl="sibTrans1D1" presStyleIdx="1" presStyleCnt="5"/>
      <dgm:spPr>
        <a:noFill/>
        <a:ln w="6350" cap="flat" cmpd="sng" algn="ctr">
          <a:solidFill>
            <a:schemeClr val="accent5">
              <a:hueOff val="90002"/>
              <a:satOff val="2173"/>
              <a:lumOff val="-10490"/>
              <a:alphaOff val="0"/>
            </a:schemeClr>
          </a:solidFill>
          <a:prstDash val="dash"/>
          <a:miter lim="800000"/>
        </a:ln>
        <a:effectLst/>
      </dgm:spPr>
    </dgm:pt>
    <dgm:pt modelId="{4797FB61-2602-4A58-81E6-6F133DB1E419}" type="pres">
      <dgm:prSet presAssocID="{E4033A39-DCC4-4038-9562-AEDDBBB37A99}" presName="ConnectLineEnd1" presStyleLbl="lnNode1" presStyleIdx="1" presStyleCnt="5"/>
      <dgm:spPr/>
    </dgm:pt>
    <dgm:pt modelId="{3ADF0AE3-D759-4F4F-8135-572855211847}" type="pres">
      <dgm:prSet presAssocID="{E4033A39-DCC4-4038-9562-AEDDBBB37A99}" presName="EmptyPane1" presStyleCnt="0"/>
      <dgm:spPr/>
    </dgm:pt>
    <dgm:pt modelId="{B0CD7A53-7149-45F2-83E8-36717D7878A1}" type="pres">
      <dgm:prSet presAssocID="{80AB0E5B-0C58-465D-A545-5B21133D2849}" presName="spaceBetweenRectangles1" presStyleCnt="0"/>
      <dgm:spPr/>
    </dgm:pt>
    <dgm:pt modelId="{FB379A6E-C0F9-420B-90FC-2785E757E6AE}" type="pres">
      <dgm:prSet presAssocID="{87BF7896-20EA-4E8F-B6F4-A34EC5C9CB50}" presName="composite1" presStyleCnt="0"/>
      <dgm:spPr/>
    </dgm:pt>
    <dgm:pt modelId="{9D82041D-873A-4600-A9C7-C0A0ADFB138B}" type="pres">
      <dgm:prSet presAssocID="{87BF7896-20EA-4E8F-B6F4-A34EC5C9CB50}" presName="parent1" presStyleLbl="alignNode1" presStyleIdx="2" presStyleCnt="5">
        <dgm:presLayoutVars>
          <dgm:chMax val="1"/>
          <dgm:chPref val="1"/>
          <dgm:bulletEnabled val="1"/>
        </dgm:presLayoutVars>
      </dgm:prSet>
      <dgm:spPr/>
    </dgm:pt>
    <dgm:pt modelId="{80CDBBF8-C6B4-4166-87C1-DC9120CC7586}" type="pres">
      <dgm:prSet presAssocID="{87BF7896-20EA-4E8F-B6F4-A34EC5C9CB50}" presName="Childtext1" presStyleLbl="revTx" presStyleIdx="2" presStyleCnt="5" custScaleX="60387">
        <dgm:presLayoutVars>
          <dgm:bulletEnabled val="1"/>
        </dgm:presLayoutVars>
      </dgm:prSet>
      <dgm:spPr/>
    </dgm:pt>
    <dgm:pt modelId="{89759DE5-9F8A-470E-A6D8-F13BB4DEE93D}" type="pres">
      <dgm:prSet presAssocID="{87BF7896-20EA-4E8F-B6F4-A34EC5C9CB50}" presName="ConnectLine1" presStyleLbl="sibTrans1D1" presStyleIdx="2" presStyleCnt="5"/>
      <dgm:spPr>
        <a:noFill/>
        <a:ln w="6350" cap="flat" cmpd="sng" algn="ctr">
          <a:solidFill>
            <a:schemeClr val="accent5">
              <a:hueOff val="180003"/>
              <a:satOff val="4346"/>
              <a:lumOff val="-20980"/>
              <a:alphaOff val="0"/>
            </a:schemeClr>
          </a:solidFill>
          <a:prstDash val="dash"/>
          <a:miter lim="800000"/>
        </a:ln>
        <a:effectLst/>
      </dgm:spPr>
    </dgm:pt>
    <dgm:pt modelId="{07CCF286-8B46-4A20-ACAC-84BA2D6EFBBC}" type="pres">
      <dgm:prSet presAssocID="{87BF7896-20EA-4E8F-B6F4-A34EC5C9CB50}" presName="ConnectLineEnd1" presStyleLbl="lnNode1" presStyleIdx="2" presStyleCnt="5"/>
      <dgm:spPr/>
    </dgm:pt>
    <dgm:pt modelId="{4624FC32-5405-42B1-B5CC-DF0659852A58}" type="pres">
      <dgm:prSet presAssocID="{87BF7896-20EA-4E8F-B6F4-A34EC5C9CB50}" presName="EmptyPane1" presStyleCnt="0"/>
      <dgm:spPr/>
    </dgm:pt>
    <dgm:pt modelId="{8C327064-3851-4ECF-AAB7-82B51711041E}" type="pres">
      <dgm:prSet presAssocID="{D63CE73E-35DE-48C3-8753-7648BC953C0D}" presName="spaceBetweenRectangles1" presStyleCnt="0"/>
      <dgm:spPr/>
    </dgm:pt>
    <dgm:pt modelId="{3ADEA4DF-6814-494D-9D3D-41947417052B}" type="pres">
      <dgm:prSet presAssocID="{3DE6FF16-CA4D-4D34-ABEB-8BE6A40B5E52}" presName="composite1" presStyleCnt="0"/>
      <dgm:spPr/>
    </dgm:pt>
    <dgm:pt modelId="{74CD3FF2-195B-429B-BC6F-5B5A7FED2BE2}" type="pres">
      <dgm:prSet presAssocID="{3DE6FF16-CA4D-4D34-ABEB-8BE6A40B5E52}" presName="parent1" presStyleLbl="alignNode1" presStyleIdx="3" presStyleCnt="5">
        <dgm:presLayoutVars>
          <dgm:chMax val="1"/>
          <dgm:chPref val="1"/>
          <dgm:bulletEnabled val="1"/>
        </dgm:presLayoutVars>
      </dgm:prSet>
      <dgm:spPr/>
    </dgm:pt>
    <dgm:pt modelId="{1BB5FD64-47F9-47A3-911F-535BFE17A3B9}" type="pres">
      <dgm:prSet presAssocID="{3DE6FF16-CA4D-4D34-ABEB-8BE6A40B5E52}" presName="Childtext1" presStyleLbl="revTx" presStyleIdx="3" presStyleCnt="5" custScaleX="89091">
        <dgm:presLayoutVars>
          <dgm:bulletEnabled val="1"/>
        </dgm:presLayoutVars>
      </dgm:prSet>
      <dgm:spPr/>
    </dgm:pt>
    <dgm:pt modelId="{FE9B27EB-7AC7-485A-9A55-41E8118F9EAF}" type="pres">
      <dgm:prSet presAssocID="{3DE6FF16-CA4D-4D34-ABEB-8BE6A40B5E52}" presName="ConnectLine1" presStyleLbl="sibTrans1D1" presStyleIdx="3" presStyleCnt="5"/>
      <dgm:spPr>
        <a:noFill/>
        <a:ln w="6350" cap="flat" cmpd="sng" algn="ctr">
          <a:solidFill>
            <a:schemeClr val="accent5">
              <a:hueOff val="270005"/>
              <a:satOff val="6519"/>
              <a:lumOff val="-31471"/>
              <a:alphaOff val="0"/>
            </a:schemeClr>
          </a:solidFill>
          <a:prstDash val="dash"/>
          <a:miter lim="800000"/>
        </a:ln>
        <a:effectLst/>
      </dgm:spPr>
    </dgm:pt>
    <dgm:pt modelId="{46BD4721-4664-4AD0-9F11-DBE7E0B207D5}" type="pres">
      <dgm:prSet presAssocID="{3DE6FF16-CA4D-4D34-ABEB-8BE6A40B5E52}" presName="ConnectLineEnd1" presStyleLbl="lnNode1" presStyleIdx="3" presStyleCnt="5"/>
      <dgm:spPr/>
    </dgm:pt>
    <dgm:pt modelId="{69028BD0-349D-4B47-B1F4-B64C6478DE3C}" type="pres">
      <dgm:prSet presAssocID="{3DE6FF16-CA4D-4D34-ABEB-8BE6A40B5E52}" presName="EmptyPane1" presStyleCnt="0"/>
      <dgm:spPr/>
    </dgm:pt>
    <dgm:pt modelId="{619CFBB1-86F5-45A6-80BA-23F97450662F}" type="pres">
      <dgm:prSet presAssocID="{986162A7-6F89-4679-B40E-33A17DA21B73}" presName="spaceBetweenRectangles1" presStyleCnt="0"/>
      <dgm:spPr/>
    </dgm:pt>
    <dgm:pt modelId="{E4E0A96A-AF87-442A-A1A3-64B8F3CFC7FE}" type="pres">
      <dgm:prSet presAssocID="{AC76BE15-3E8A-498B-91BD-CF772C26B6F1}" presName="composite1" presStyleCnt="0"/>
      <dgm:spPr/>
    </dgm:pt>
    <dgm:pt modelId="{483E7832-9872-48C4-8E65-DCB39D4CDBDF}" type="pres">
      <dgm:prSet presAssocID="{AC76BE15-3E8A-498B-91BD-CF772C26B6F1}" presName="parent1" presStyleLbl="alignNode1" presStyleIdx="4" presStyleCnt="5">
        <dgm:presLayoutVars>
          <dgm:chMax val="1"/>
          <dgm:chPref val="1"/>
          <dgm:bulletEnabled val="1"/>
        </dgm:presLayoutVars>
      </dgm:prSet>
      <dgm:spPr/>
    </dgm:pt>
    <dgm:pt modelId="{1FA3C236-5719-4A33-A6BB-80FA85F940E3}" type="pres">
      <dgm:prSet presAssocID="{AC76BE15-3E8A-498B-91BD-CF772C26B6F1}" presName="Childtext1" presStyleLbl="revTx" presStyleIdx="4" presStyleCnt="5" custScaleX="73180">
        <dgm:presLayoutVars>
          <dgm:bulletEnabled val="1"/>
        </dgm:presLayoutVars>
      </dgm:prSet>
      <dgm:spPr/>
    </dgm:pt>
    <dgm:pt modelId="{18F1C823-9ACD-4FCD-8102-F468DCE57A45}" type="pres">
      <dgm:prSet presAssocID="{AC76BE15-3E8A-498B-91BD-CF772C26B6F1}" presName="ConnectLine1" presStyleLbl="sibTrans1D1" presStyleIdx="4" presStyleCnt="5"/>
      <dgm:spPr>
        <a:noFill/>
        <a:ln w="635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dash"/>
          <a:miter lim="800000"/>
        </a:ln>
        <a:effectLst/>
      </dgm:spPr>
    </dgm:pt>
    <dgm:pt modelId="{F8AD0AB8-BBDF-4F0A-A6A0-850E289DD521}" type="pres">
      <dgm:prSet presAssocID="{AC76BE15-3E8A-498B-91BD-CF772C26B6F1}" presName="ConnectLineEnd1" presStyleLbl="lnNode1" presStyleIdx="4" presStyleCnt="5"/>
      <dgm:spPr/>
    </dgm:pt>
    <dgm:pt modelId="{11CAE2E7-2E06-450A-A729-9C2DCEF85421}" type="pres">
      <dgm:prSet presAssocID="{AC76BE15-3E8A-498B-91BD-CF772C26B6F1}" presName="EmptyPane1" presStyleCnt="0"/>
      <dgm:spPr/>
    </dgm:pt>
  </dgm:ptLst>
  <dgm:cxnLst>
    <dgm:cxn modelId="{92330C11-C197-4512-BDA4-8D8A69AF7D1C}" srcId="{E5B2E815-0D19-41DC-B01B-4D608769620A}" destId="{87BF7896-20EA-4E8F-B6F4-A34EC5C9CB50}" srcOrd="2" destOrd="0" parTransId="{05E47BA5-F724-4AEE-9B5B-401F18E028E6}" sibTransId="{D63CE73E-35DE-48C3-8753-7648BC953C0D}"/>
    <dgm:cxn modelId="{E0ABE523-648F-4E28-8422-94766D64BB2F}" type="presOf" srcId="{87BF7896-20EA-4E8F-B6F4-A34EC5C9CB50}" destId="{9D82041D-873A-4600-A9C7-C0A0ADFB138B}" srcOrd="0" destOrd="0" presId="urn:microsoft.com/office/officeart/2016/7/layout/RoundedRectangleTimeline"/>
    <dgm:cxn modelId="{32EF2862-2950-4DF8-BEA8-CD19460CCA31}" srcId="{E5B2E815-0D19-41DC-B01B-4D608769620A}" destId="{E4033A39-DCC4-4038-9562-AEDDBBB37A99}" srcOrd="1" destOrd="0" parTransId="{048EEAE6-78BA-4B00-B7BB-9C22DBB1E8F4}" sibTransId="{80AB0E5B-0C58-465D-A545-5B21133D2849}"/>
    <dgm:cxn modelId="{5E74CB62-E52E-4CEE-8AA1-9812BFC0D67E}" srcId="{E4033A39-DCC4-4038-9562-AEDDBBB37A99}" destId="{A4C0B4E4-70AD-4901-9E3F-7EA25DD6DAA1}" srcOrd="0" destOrd="0" parTransId="{701D9033-BAD3-4299-933F-A47AFDC2ECD0}" sibTransId="{657DB10D-2517-48AA-B970-6D815DBD4123}"/>
    <dgm:cxn modelId="{D9403C73-FB83-47D6-85AE-067D49ED63F2}" srcId="{3DE6FF16-CA4D-4D34-ABEB-8BE6A40B5E52}" destId="{C032D242-8D23-4EEC-A10A-7B0691E5A409}" srcOrd="0" destOrd="0" parTransId="{167DA838-BF1F-42A4-81E8-806F40795A14}" sibTransId="{7EFA60CA-572D-434D-B452-A4ACBAEB4D2C}"/>
    <dgm:cxn modelId="{140A4778-8248-44DE-B78A-23C578A77D7E}" srcId="{E5B2E815-0D19-41DC-B01B-4D608769620A}" destId="{AC76BE15-3E8A-498B-91BD-CF772C26B6F1}" srcOrd="4" destOrd="0" parTransId="{00CCB400-064A-4EF5-9806-9534D9AC69AD}" sibTransId="{662A3D6E-7238-444F-BC0B-C7A4321261DB}"/>
    <dgm:cxn modelId="{A53DB458-4CD1-4AE2-BE17-2439BEB11247}" type="presOf" srcId="{3DE6FF16-CA4D-4D34-ABEB-8BE6A40B5E52}" destId="{74CD3FF2-195B-429B-BC6F-5B5A7FED2BE2}" srcOrd="0" destOrd="0" presId="urn:microsoft.com/office/officeart/2016/7/layout/RoundedRectangleTimeline"/>
    <dgm:cxn modelId="{2523BB58-6A4A-4ABC-B483-646D761FBF0F}" type="presOf" srcId="{B54C8F6C-BE1E-4EAB-B7A0-48DE01FFAA36}" destId="{45A02F84-C6CB-43F5-AEE4-3EA66C2BD25F}" srcOrd="0" destOrd="0" presId="urn:microsoft.com/office/officeart/2016/7/layout/RoundedRectangleTimeline"/>
    <dgm:cxn modelId="{B0314459-5E90-4D85-B342-84D6776B7FAB}" type="presOf" srcId="{73820394-2159-4075-9E6F-217263B07F8B}" destId="{1FA3C236-5719-4A33-A6BB-80FA85F940E3}" srcOrd="0" destOrd="0" presId="urn:microsoft.com/office/officeart/2016/7/layout/RoundedRectangleTimeline"/>
    <dgm:cxn modelId="{4D2DF581-8128-4440-9E51-29109DC6ED52}" srcId="{87BF7896-20EA-4E8F-B6F4-A34EC5C9CB50}" destId="{43CBB0A2-9D75-4264-8A30-3E8974B40658}" srcOrd="0" destOrd="0" parTransId="{F806E590-5F8E-48A1-96AC-9E738290D2ED}" sibTransId="{20F77EFB-335C-4BC3-AD95-8421EDF343E6}"/>
    <dgm:cxn modelId="{45FA2585-3F70-4AC2-B3EA-251115E1E4ED}" type="presOf" srcId="{43CBB0A2-9D75-4264-8A30-3E8974B40658}" destId="{80CDBBF8-C6B4-4166-87C1-DC9120CC7586}" srcOrd="0" destOrd="0" presId="urn:microsoft.com/office/officeart/2016/7/layout/RoundedRectangleTimeline"/>
    <dgm:cxn modelId="{19CF03A0-47BE-4ABD-A62C-A27E16D6C5A3}" srcId="{AC76BE15-3E8A-498B-91BD-CF772C26B6F1}" destId="{73820394-2159-4075-9E6F-217263B07F8B}" srcOrd="0" destOrd="0" parTransId="{A861A835-3A0D-4B09-8870-87D7FDC7B27F}" sibTransId="{D383A36B-470D-499F-AE13-85A6B2495524}"/>
    <dgm:cxn modelId="{EA675AB0-3637-40F7-A4C3-C446C5082FE6}" type="presOf" srcId="{E4033A39-DCC4-4038-9562-AEDDBBB37A99}" destId="{539615E2-3277-4D8E-8484-FF5088C8BF01}" srcOrd="0" destOrd="0" presId="urn:microsoft.com/office/officeart/2016/7/layout/RoundedRectangleTimeline"/>
    <dgm:cxn modelId="{1164CBB6-1D60-4EEB-A409-B03361269916}" type="presOf" srcId="{4259F840-24E7-476F-9F30-482E46395856}" destId="{E088D226-49D7-4C30-90DC-CA1755D98829}" srcOrd="0" destOrd="0" presId="urn:microsoft.com/office/officeart/2016/7/layout/RoundedRectangleTimeline"/>
    <dgm:cxn modelId="{9FF30CC2-9B88-4F07-875D-85EE5BED2D88}" type="presOf" srcId="{E5B2E815-0D19-41DC-B01B-4D608769620A}" destId="{196C9F68-3606-4282-A4C6-4485F1280B5F}" srcOrd="0" destOrd="0" presId="urn:microsoft.com/office/officeart/2016/7/layout/RoundedRectangleTimeline"/>
    <dgm:cxn modelId="{636DE8C5-F706-4BA5-855F-85FD2239E2BE}" srcId="{E5B2E815-0D19-41DC-B01B-4D608769620A}" destId="{3DE6FF16-CA4D-4D34-ABEB-8BE6A40B5E52}" srcOrd="3" destOrd="0" parTransId="{DA9CCCCB-8206-4757-82C8-F885E9D238B5}" sibTransId="{986162A7-6F89-4679-B40E-33A17DA21B73}"/>
    <dgm:cxn modelId="{62D4B4CA-9A3E-4292-B1DA-3F5666A066AA}" type="presOf" srcId="{A4C0B4E4-70AD-4901-9E3F-7EA25DD6DAA1}" destId="{FEBD3C2A-A340-470A-A475-AE614EA07678}" srcOrd="0" destOrd="0" presId="urn:microsoft.com/office/officeart/2016/7/layout/RoundedRectangleTimeline"/>
    <dgm:cxn modelId="{770CA1CC-3DDD-451E-AE83-A71CA570260C}" srcId="{4259F840-24E7-476F-9F30-482E46395856}" destId="{B54C8F6C-BE1E-4EAB-B7A0-48DE01FFAA36}" srcOrd="0" destOrd="0" parTransId="{8DE7CD45-B7C0-432E-B819-6A7D97E31315}" sibTransId="{C33B8BEF-A818-4A2F-A99A-E2B29895E184}"/>
    <dgm:cxn modelId="{42EE41D1-3C16-4937-BB38-B076896C09A0}" srcId="{E5B2E815-0D19-41DC-B01B-4D608769620A}" destId="{4259F840-24E7-476F-9F30-482E46395856}" srcOrd="0" destOrd="0" parTransId="{FCE8068D-7E50-4749-A8D0-ADEDAC5637B3}" sibTransId="{DCC444A4-F20A-48F5-A61E-47BFFF185A57}"/>
    <dgm:cxn modelId="{2F0445E0-F6FF-4271-B1EF-7ECE4D0AF610}" type="presOf" srcId="{C032D242-8D23-4EEC-A10A-7B0691E5A409}" destId="{1BB5FD64-47F9-47A3-911F-535BFE17A3B9}" srcOrd="0" destOrd="0" presId="urn:microsoft.com/office/officeart/2016/7/layout/RoundedRectangleTimeline"/>
    <dgm:cxn modelId="{6B7619E7-6122-4F4F-92A5-D6EB4CF34DCC}" type="presOf" srcId="{AC76BE15-3E8A-498B-91BD-CF772C26B6F1}" destId="{483E7832-9872-48C4-8E65-DCB39D4CDBDF}" srcOrd="0" destOrd="0" presId="urn:microsoft.com/office/officeart/2016/7/layout/RoundedRectangleTimeline"/>
    <dgm:cxn modelId="{A6E570A0-4789-4886-A3A2-08BDFDFD22CB}" type="presParOf" srcId="{196C9F68-3606-4282-A4C6-4485F1280B5F}" destId="{68D8AC18-502F-4825-B069-75605ADB3A40}" srcOrd="0" destOrd="0" presId="urn:microsoft.com/office/officeart/2016/7/layout/RoundedRectangleTimeline"/>
    <dgm:cxn modelId="{594E6A7A-C851-42BF-9A32-ED0269447A55}" type="presParOf" srcId="{68D8AC18-502F-4825-B069-75605ADB3A40}" destId="{E088D226-49D7-4C30-90DC-CA1755D98829}" srcOrd="0" destOrd="0" presId="urn:microsoft.com/office/officeart/2016/7/layout/RoundedRectangleTimeline"/>
    <dgm:cxn modelId="{61EFD097-8D3F-4A8B-B484-869829B70F2E}" type="presParOf" srcId="{68D8AC18-502F-4825-B069-75605ADB3A40}" destId="{45A02F84-C6CB-43F5-AEE4-3EA66C2BD25F}" srcOrd="1" destOrd="0" presId="urn:microsoft.com/office/officeart/2016/7/layout/RoundedRectangleTimeline"/>
    <dgm:cxn modelId="{C4C5C6C9-FD57-4E32-AC90-B43902A9CFFE}" type="presParOf" srcId="{68D8AC18-502F-4825-B069-75605ADB3A40}" destId="{6BA46904-CB7C-4538-BD49-D3891EF19552}" srcOrd="2" destOrd="0" presId="urn:microsoft.com/office/officeart/2016/7/layout/RoundedRectangleTimeline"/>
    <dgm:cxn modelId="{6F6198A7-4B20-4482-99C6-01EBCE8B606C}" type="presParOf" srcId="{68D8AC18-502F-4825-B069-75605ADB3A40}" destId="{049FDBD0-77FE-49D1-A275-A272C8C5E426}" srcOrd="3" destOrd="0" presId="urn:microsoft.com/office/officeart/2016/7/layout/RoundedRectangleTimeline"/>
    <dgm:cxn modelId="{68ACCD70-8FC9-4E94-9A6B-86F9E09DFE68}" type="presParOf" srcId="{68D8AC18-502F-4825-B069-75605ADB3A40}" destId="{CB26EA94-33BB-4F98-9E1E-2237D4831263}" srcOrd="4" destOrd="0" presId="urn:microsoft.com/office/officeart/2016/7/layout/RoundedRectangleTimeline"/>
    <dgm:cxn modelId="{700AA990-A879-43C6-8D9C-8979A9588E0F}" type="presParOf" srcId="{196C9F68-3606-4282-A4C6-4485F1280B5F}" destId="{606F1DBF-510E-4065-ACCB-3EBDA85CFB92}" srcOrd="1" destOrd="0" presId="urn:microsoft.com/office/officeart/2016/7/layout/RoundedRectangleTimeline"/>
    <dgm:cxn modelId="{480A8D6C-7BA0-4BDF-987A-E43CC7E8C0B0}" type="presParOf" srcId="{196C9F68-3606-4282-A4C6-4485F1280B5F}" destId="{07989479-D1A2-4D15-AA3A-B0CFFB9F91D9}" srcOrd="2" destOrd="0" presId="urn:microsoft.com/office/officeart/2016/7/layout/RoundedRectangleTimeline"/>
    <dgm:cxn modelId="{03FA0A20-83C6-44DB-A284-DBD4583515F3}" type="presParOf" srcId="{07989479-D1A2-4D15-AA3A-B0CFFB9F91D9}" destId="{539615E2-3277-4D8E-8484-FF5088C8BF01}" srcOrd="0" destOrd="0" presId="urn:microsoft.com/office/officeart/2016/7/layout/RoundedRectangleTimeline"/>
    <dgm:cxn modelId="{DC405098-3093-417A-8A88-26324135F871}" type="presParOf" srcId="{07989479-D1A2-4D15-AA3A-B0CFFB9F91D9}" destId="{FEBD3C2A-A340-470A-A475-AE614EA07678}" srcOrd="1" destOrd="0" presId="urn:microsoft.com/office/officeart/2016/7/layout/RoundedRectangleTimeline"/>
    <dgm:cxn modelId="{9179DDA8-F630-44B9-B1D6-E6C7385CFBA4}" type="presParOf" srcId="{07989479-D1A2-4D15-AA3A-B0CFFB9F91D9}" destId="{080474C8-0FEA-4FD1-97F1-0978CFB4A37F}" srcOrd="2" destOrd="0" presId="urn:microsoft.com/office/officeart/2016/7/layout/RoundedRectangleTimeline"/>
    <dgm:cxn modelId="{1E784C4C-005C-435E-8415-AC2FE41612FE}" type="presParOf" srcId="{07989479-D1A2-4D15-AA3A-B0CFFB9F91D9}" destId="{4797FB61-2602-4A58-81E6-6F133DB1E419}" srcOrd="3" destOrd="0" presId="urn:microsoft.com/office/officeart/2016/7/layout/RoundedRectangleTimeline"/>
    <dgm:cxn modelId="{BFEBAA5D-B98C-46D4-83F3-CB58C854706C}" type="presParOf" srcId="{07989479-D1A2-4D15-AA3A-B0CFFB9F91D9}" destId="{3ADF0AE3-D759-4F4F-8135-572855211847}" srcOrd="4" destOrd="0" presId="urn:microsoft.com/office/officeart/2016/7/layout/RoundedRectangleTimeline"/>
    <dgm:cxn modelId="{E84B94DE-7760-46CE-8B00-C382AC4318AE}" type="presParOf" srcId="{196C9F68-3606-4282-A4C6-4485F1280B5F}" destId="{B0CD7A53-7149-45F2-83E8-36717D7878A1}" srcOrd="3" destOrd="0" presId="urn:microsoft.com/office/officeart/2016/7/layout/RoundedRectangleTimeline"/>
    <dgm:cxn modelId="{0D30C1FA-5724-462A-A3CF-7CC685752052}" type="presParOf" srcId="{196C9F68-3606-4282-A4C6-4485F1280B5F}" destId="{FB379A6E-C0F9-420B-90FC-2785E757E6AE}" srcOrd="4" destOrd="0" presId="urn:microsoft.com/office/officeart/2016/7/layout/RoundedRectangleTimeline"/>
    <dgm:cxn modelId="{0957CF6F-47C4-46F9-8F89-017165F5D0B3}" type="presParOf" srcId="{FB379A6E-C0F9-420B-90FC-2785E757E6AE}" destId="{9D82041D-873A-4600-A9C7-C0A0ADFB138B}" srcOrd="0" destOrd="0" presId="urn:microsoft.com/office/officeart/2016/7/layout/RoundedRectangleTimeline"/>
    <dgm:cxn modelId="{F243F705-F13A-45FF-84CF-CEF263550D19}" type="presParOf" srcId="{FB379A6E-C0F9-420B-90FC-2785E757E6AE}" destId="{80CDBBF8-C6B4-4166-87C1-DC9120CC7586}" srcOrd="1" destOrd="0" presId="urn:microsoft.com/office/officeart/2016/7/layout/RoundedRectangleTimeline"/>
    <dgm:cxn modelId="{BB31C900-F7B2-45F2-BE4C-09A5CF35DA79}" type="presParOf" srcId="{FB379A6E-C0F9-420B-90FC-2785E757E6AE}" destId="{89759DE5-9F8A-470E-A6D8-F13BB4DEE93D}" srcOrd="2" destOrd="0" presId="urn:microsoft.com/office/officeart/2016/7/layout/RoundedRectangleTimeline"/>
    <dgm:cxn modelId="{5709F299-1EA5-4545-AC81-3F1BC3249D7E}" type="presParOf" srcId="{FB379A6E-C0F9-420B-90FC-2785E757E6AE}" destId="{07CCF286-8B46-4A20-ACAC-84BA2D6EFBBC}" srcOrd="3" destOrd="0" presId="urn:microsoft.com/office/officeart/2016/7/layout/RoundedRectangleTimeline"/>
    <dgm:cxn modelId="{1297EF31-E3A0-44CC-968D-96357BE23C00}" type="presParOf" srcId="{FB379A6E-C0F9-420B-90FC-2785E757E6AE}" destId="{4624FC32-5405-42B1-B5CC-DF0659852A58}" srcOrd="4" destOrd="0" presId="urn:microsoft.com/office/officeart/2016/7/layout/RoundedRectangleTimeline"/>
    <dgm:cxn modelId="{76937526-455A-4508-8666-2A9B18D75B97}" type="presParOf" srcId="{196C9F68-3606-4282-A4C6-4485F1280B5F}" destId="{8C327064-3851-4ECF-AAB7-82B51711041E}" srcOrd="5" destOrd="0" presId="urn:microsoft.com/office/officeart/2016/7/layout/RoundedRectangleTimeline"/>
    <dgm:cxn modelId="{2109D3E5-1194-46B3-AF28-3EDEC12BC5D1}" type="presParOf" srcId="{196C9F68-3606-4282-A4C6-4485F1280B5F}" destId="{3ADEA4DF-6814-494D-9D3D-41947417052B}" srcOrd="6" destOrd="0" presId="urn:microsoft.com/office/officeart/2016/7/layout/RoundedRectangleTimeline"/>
    <dgm:cxn modelId="{4DC8CE7C-9071-4FDC-BA36-99897C6906A2}" type="presParOf" srcId="{3ADEA4DF-6814-494D-9D3D-41947417052B}" destId="{74CD3FF2-195B-429B-BC6F-5B5A7FED2BE2}" srcOrd="0" destOrd="0" presId="urn:microsoft.com/office/officeart/2016/7/layout/RoundedRectangleTimeline"/>
    <dgm:cxn modelId="{AB03E339-B6F8-4141-A1F5-8B82AA23B5FF}" type="presParOf" srcId="{3ADEA4DF-6814-494D-9D3D-41947417052B}" destId="{1BB5FD64-47F9-47A3-911F-535BFE17A3B9}" srcOrd="1" destOrd="0" presId="urn:microsoft.com/office/officeart/2016/7/layout/RoundedRectangleTimeline"/>
    <dgm:cxn modelId="{417D26B2-8487-43BA-A39E-9866610A9ACE}" type="presParOf" srcId="{3ADEA4DF-6814-494D-9D3D-41947417052B}" destId="{FE9B27EB-7AC7-485A-9A55-41E8118F9EAF}" srcOrd="2" destOrd="0" presId="urn:microsoft.com/office/officeart/2016/7/layout/RoundedRectangleTimeline"/>
    <dgm:cxn modelId="{D868D6D1-027F-4CE9-8807-0661931C684A}" type="presParOf" srcId="{3ADEA4DF-6814-494D-9D3D-41947417052B}" destId="{46BD4721-4664-4AD0-9F11-DBE7E0B207D5}" srcOrd="3" destOrd="0" presId="urn:microsoft.com/office/officeart/2016/7/layout/RoundedRectangleTimeline"/>
    <dgm:cxn modelId="{F57F11DE-9B47-47EC-97B6-1540B0987746}" type="presParOf" srcId="{3ADEA4DF-6814-494D-9D3D-41947417052B}" destId="{69028BD0-349D-4B47-B1F4-B64C6478DE3C}" srcOrd="4" destOrd="0" presId="urn:microsoft.com/office/officeart/2016/7/layout/RoundedRectangleTimeline"/>
    <dgm:cxn modelId="{9EA3D792-AB60-4E18-82A3-7582F8DEA7CB}" type="presParOf" srcId="{196C9F68-3606-4282-A4C6-4485F1280B5F}" destId="{619CFBB1-86F5-45A6-80BA-23F97450662F}" srcOrd="7" destOrd="0" presId="urn:microsoft.com/office/officeart/2016/7/layout/RoundedRectangleTimeline"/>
    <dgm:cxn modelId="{99834659-7969-4964-8DE1-6AFC570ADC0E}" type="presParOf" srcId="{196C9F68-3606-4282-A4C6-4485F1280B5F}" destId="{E4E0A96A-AF87-442A-A1A3-64B8F3CFC7FE}" srcOrd="8" destOrd="0" presId="urn:microsoft.com/office/officeart/2016/7/layout/RoundedRectangleTimeline"/>
    <dgm:cxn modelId="{0B10EA41-3771-44CB-A82C-672E6DA54835}" type="presParOf" srcId="{E4E0A96A-AF87-442A-A1A3-64B8F3CFC7FE}" destId="{483E7832-9872-48C4-8E65-DCB39D4CDBDF}" srcOrd="0" destOrd="0" presId="urn:microsoft.com/office/officeart/2016/7/layout/RoundedRectangleTimeline"/>
    <dgm:cxn modelId="{CE378313-4919-485F-97B8-6AC0AF939527}" type="presParOf" srcId="{E4E0A96A-AF87-442A-A1A3-64B8F3CFC7FE}" destId="{1FA3C236-5719-4A33-A6BB-80FA85F940E3}" srcOrd="1" destOrd="0" presId="urn:microsoft.com/office/officeart/2016/7/layout/RoundedRectangleTimeline"/>
    <dgm:cxn modelId="{EB6ECF60-CACD-4F6D-AFD1-E01DE8E5F1C1}" type="presParOf" srcId="{E4E0A96A-AF87-442A-A1A3-64B8F3CFC7FE}" destId="{18F1C823-9ACD-4FCD-8102-F468DCE57A45}" srcOrd="2" destOrd="0" presId="urn:microsoft.com/office/officeart/2016/7/layout/RoundedRectangleTimeline"/>
    <dgm:cxn modelId="{13423BFC-B406-4BEB-A32A-0CF0F41DAFE6}" type="presParOf" srcId="{E4E0A96A-AF87-442A-A1A3-64B8F3CFC7FE}" destId="{F8AD0AB8-BBDF-4F0A-A6A0-850E289DD521}" srcOrd="3" destOrd="0" presId="urn:microsoft.com/office/officeart/2016/7/layout/RoundedRectangleTimeline"/>
    <dgm:cxn modelId="{BD0DE224-A6A7-408D-8A02-FB930A94596D}" type="presParOf" srcId="{E4E0A96A-AF87-442A-A1A3-64B8F3CFC7FE}" destId="{11CAE2E7-2E06-450A-A729-9C2DCEF85421}" srcOrd="4" destOrd="0" presId="urn:microsoft.com/office/officeart/2016/7/layout/RoundedRectangle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2966621-D98C-4B6F-9415-107BB0A57F6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F42512A-A324-4EE7-B21F-DAAF97600D38}">
      <dgm:prSet/>
      <dgm:spPr/>
      <dgm:t>
        <a:bodyPr/>
        <a:lstStyle/>
        <a:p>
          <a:r>
            <a:rPr lang="en-US" dirty="0">
              <a:solidFill>
                <a:schemeClr val="bg2"/>
              </a:solidFill>
            </a:rPr>
            <a:t>Aggiornamenti costanti</a:t>
          </a:r>
        </a:p>
      </dgm:t>
    </dgm:pt>
    <dgm:pt modelId="{8C94F2B5-16FA-4A76-8EF8-DEC26679BCBD}" type="parTrans" cxnId="{2AE1AF77-A406-451A-BB99-D125D6EF289C}">
      <dgm:prSet/>
      <dgm:spPr/>
      <dgm:t>
        <a:bodyPr/>
        <a:lstStyle/>
        <a:p>
          <a:endParaRPr lang="en-US"/>
        </a:p>
      </dgm:t>
    </dgm:pt>
    <dgm:pt modelId="{F3D3FB9B-BDE7-4E08-900A-F9E386EF76E2}" type="sibTrans" cxnId="{2AE1AF77-A406-451A-BB99-D125D6EF289C}">
      <dgm:prSet/>
      <dgm:spPr/>
      <dgm:t>
        <a:bodyPr/>
        <a:lstStyle/>
        <a:p>
          <a:endParaRPr lang="en-US"/>
        </a:p>
      </dgm:t>
    </dgm:pt>
    <dgm:pt modelId="{5A3A4B59-1B14-4FDC-A7CA-CB8E9EFB6E73}">
      <dgm:prSet/>
      <dgm:spPr/>
      <dgm:t>
        <a:bodyPr/>
        <a:lstStyle/>
        <a:p>
          <a:r>
            <a:rPr lang="it-IT">
              <a:solidFill>
                <a:schemeClr val="bg2"/>
              </a:solidFill>
            </a:rPr>
            <a:t>Alta resa grafica</a:t>
          </a:r>
          <a:endParaRPr lang="en-US" dirty="0">
            <a:solidFill>
              <a:schemeClr val="bg2"/>
            </a:solidFill>
          </a:endParaRPr>
        </a:p>
      </dgm:t>
    </dgm:pt>
    <dgm:pt modelId="{43F43F9C-1EF2-4195-88AA-BA88248255F4}" type="parTrans" cxnId="{54C82C4E-93FE-4CF9-ADCF-529A6FD62F35}">
      <dgm:prSet/>
      <dgm:spPr/>
      <dgm:t>
        <a:bodyPr/>
        <a:lstStyle/>
        <a:p>
          <a:endParaRPr lang="en-US"/>
        </a:p>
      </dgm:t>
    </dgm:pt>
    <dgm:pt modelId="{4DF90168-DB09-4496-9E02-2B2A610F0395}" type="sibTrans" cxnId="{54C82C4E-93FE-4CF9-ADCF-529A6FD62F35}">
      <dgm:prSet/>
      <dgm:spPr/>
      <dgm:t>
        <a:bodyPr/>
        <a:lstStyle/>
        <a:p>
          <a:endParaRPr lang="en-US"/>
        </a:p>
      </dgm:t>
    </dgm:pt>
    <dgm:pt modelId="{5475DF6E-D239-4D6F-923D-B52F2918CB6B}">
      <dgm:prSet/>
      <dgm:spPr/>
      <dgm:t>
        <a:bodyPr/>
        <a:lstStyle/>
        <a:p>
          <a:r>
            <a:rPr lang="it-IT">
              <a:solidFill>
                <a:schemeClr val="bg2"/>
              </a:solidFill>
            </a:rPr>
            <a:t>Performance elevate su dispositivi differenti</a:t>
          </a:r>
          <a:endParaRPr lang="en-US" dirty="0">
            <a:solidFill>
              <a:schemeClr val="bg2"/>
            </a:solidFill>
          </a:endParaRPr>
        </a:p>
      </dgm:t>
    </dgm:pt>
    <dgm:pt modelId="{7D67C0F5-A274-4989-9DAB-2FDCA64768DC}" type="parTrans" cxnId="{606258C4-7E29-434E-9642-C0982D6652F7}">
      <dgm:prSet/>
      <dgm:spPr/>
      <dgm:t>
        <a:bodyPr/>
        <a:lstStyle/>
        <a:p>
          <a:endParaRPr lang="en-US"/>
        </a:p>
      </dgm:t>
    </dgm:pt>
    <dgm:pt modelId="{A168CDF5-8C86-4DBC-BEF7-6A0154FF1E9F}" type="sibTrans" cxnId="{606258C4-7E29-434E-9642-C0982D6652F7}">
      <dgm:prSet/>
      <dgm:spPr/>
      <dgm:t>
        <a:bodyPr/>
        <a:lstStyle/>
        <a:p>
          <a:endParaRPr lang="en-US"/>
        </a:p>
      </dgm:t>
    </dgm:pt>
    <dgm:pt modelId="{DCDB3D6E-B7E8-4F25-BA8E-A1FB1F7B3D00}">
      <dgm:prSet/>
      <dgm:spPr/>
      <dgm:t>
        <a:bodyPr/>
        <a:lstStyle/>
        <a:p>
          <a:r>
            <a:rPr lang="it-IT">
              <a:solidFill>
                <a:schemeClr val="bg2"/>
              </a:solidFill>
            </a:rPr>
            <a:t>Costo elevato</a:t>
          </a:r>
          <a:endParaRPr lang="en-US" dirty="0">
            <a:solidFill>
              <a:schemeClr val="bg2"/>
            </a:solidFill>
          </a:endParaRPr>
        </a:p>
      </dgm:t>
    </dgm:pt>
    <dgm:pt modelId="{6FE06A23-8AFE-4458-A560-670F748C143B}" type="parTrans" cxnId="{298A40A7-B980-4BF3-A3AF-A1A3DB33CFE4}">
      <dgm:prSet/>
      <dgm:spPr/>
      <dgm:t>
        <a:bodyPr/>
        <a:lstStyle/>
        <a:p>
          <a:endParaRPr lang="en-US"/>
        </a:p>
      </dgm:t>
    </dgm:pt>
    <dgm:pt modelId="{FCD7F962-5495-4589-9E5F-FED831C7A51E}" type="sibTrans" cxnId="{298A40A7-B980-4BF3-A3AF-A1A3DB33CFE4}">
      <dgm:prSet/>
      <dgm:spPr/>
      <dgm:t>
        <a:bodyPr/>
        <a:lstStyle/>
        <a:p>
          <a:endParaRPr lang="en-US"/>
        </a:p>
      </dgm:t>
    </dgm:pt>
    <dgm:pt modelId="{0BCE4136-33DB-4C77-A5CC-EFBFC0822357}">
      <dgm:prSet/>
      <dgm:spPr/>
      <dgm:t>
        <a:bodyPr/>
        <a:lstStyle/>
        <a:p>
          <a:r>
            <a:rPr lang="it-IT">
              <a:solidFill>
                <a:schemeClr val="bg2"/>
              </a:solidFill>
            </a:rPr>
            <a:t>Database e sviluppo di AR e VR</a:t>
          </a:r>
          <a:endParaRPr lang="en-US" dirty="0">
            <a:solidFill>
              <a:schemeClr val="bg2"/>
            </a:solidFill>
          </a:endParaRPr>
        </a:p>
      </dgm:t>
    </dgm:pt>
    <dgm:pt modelId="{229E9CD6-5AF1-4B15-AC18-7C8D2FFF2F09}" type="parTrans" cxnId="{83A74D49-5DAD-4606-9E68-173AC53B684B}">
      <dgm:prSet/>
      <dgm:spPr/>
      <dgm:t>
        <a:bodyPr/>
        <a:lstStyle/>
        <a:p>
          <a:endParaRPr lang="en-US"/>
        </a:p>
      </dgm:t>
    </dgm:pt>
    <dgm:pt modelId="{2D29F23C-5074-404C-80B8-526D3F771F77}" type="sibTrans" cxnId="{83A74D49-5DAD-4606-9E68-173AC53B684B}">
      <dgm:prSet/>
      <dgm:spPr/>
      <dgm:t>
        <a:bodyPr/>
        <a:lstStyle/>
        <a:p>
          <a:endParaRPr lang="en-US"/>
        </a:p>
      </dgm:t>
    </dgm:pt>
    <dgm:pt modelId="{91628232-E526-4AAE-A974-9347C273B3FB}" type="pres">
      <dgm:prSet presAssocID="{72966621-D98C-4B6F-9415-107BB0A57F6A}" presName="root" presStyleCnt="0">
        <dgm:presLayoutVars>
          <dgm:dir/>
          <dgm:resizeHandles val="exact"/>
        </dgm:presLayoutVars>
      </dgm:prSet>
      <dgm:spPr/>
    </dgm:pt>
    <dgm:pt modelId="{E5B80EBA-35CC-476A-B478-A9CF48C16AB3}" type="pres">
      <dgm:prSet presAssocID="{9F42512A-A324-4EE7-B21F-DAAF97600D38}" presName="compNode" presStyleCnt="0"/>
      <dgm:spPr/>
    </dgm:pt>
    <dgm:pt modelId="{142897F1-1320-495C-BBFB-DC38919313C7}" type="pres">
      <dgm:prSet presAssocID="{9F42512A-A324-4EE7-B21F-DAAF97600D38}" presName="bgRect" presStyleLbl="bgShp" presStyleIdx="0" presStyleCnt="5" custLinFactNeighborX="-32578" custLinFactNeighborY="-3876"/>
      <dgm:spPr/>
    </dgm:pt>
    <dgm:pt modelId="{45DF46E4-BF3A-4EDD-A510-65EB70246639}" type="pres">
      <dgm:prSet presAssocID="{9F42512A-A324-4EE7-B21F-DAAF97600D38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ED4D1594-BB6C-4C7E-804E-D5FAA6662F28}" type="pres">
      <dgm:prSet presAssocID="{9F42512A-A324-4EE7-B21F-DAAF97600D38}" presName="spaceRect" presStyleCnt="0"/>
      <dgm:spPr/>
    </dgm:pt>
    <dgm:pt modelId="{BB3D6D62-3844-4799-8B08-686AEB3A1710}" type="pres">
      <dgm:prSet presAssocID="{9F42512A-A324-4EE7-B21F-DAAF97600D38}" presName="parTx" presStyleLbl="revTx" presStyleIdx="0" presStyleCnt="5">
        <dgm:presLayoutVars>
          <dgm:chMax val="0"/>
          <dgm:chPref val="0"/>
        </dgm:presLayoutVars>
      </dgm:prSet>
      <dgm:spPr/>
    </dgm:pt>
    <dgm:pt modelId="{36813FF0-21BD-4C87-B871-A7B3CAD83F2B}" type="pres">
      <dgm:prSet presAssocID="{F3D3FB9B-BDE7-4E08-900A-F9E386EF76E2}" presName="sibTrans" presStyleCnt="0"/>
      <dgm:spPr/>
    </dgm:pt>
    <dgm:pt modelId="{D26BE910-BDA4-406E-944B-0BD9B5B6D261}" type="pres">
      <dgm:prSet presAssocID="{5A3A4B59-1B14-4FDC-A7CA-CB8E9EFB6E73}" presName="compNode" presStyleCnt="0"/>
      <dgm:spPr/>
    </dgm:pt>
    <dgm:pt modelId="{E8FD6DF8-01FD-4194-8792-C174794552DF}" type="pres">
      <dgm:prSet presAssocID="{5A3A4B59-1B14-4FDC-A7CA-CB8E9EFB6E73}" presName="bgRect" presStyleLbl="bgShp" presStyleIdx="1" presStyleCnt="5"/>
      <dgm:spPr/>
    </dgm:pt>
    <dgm:pt modelId="{0DA22803-2E4B-4C83-A830-06086202F6F4}" type="pres">
      <dgm:prSet presAssocID="{5A3A4B59-1B14-4FDC-A7CA-CB8E9EFB6E73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gno di spunta"/>
        </a:ext>
      </dgm:extLst>
    </dgm:pt>
    <dgm:pt modelId="{D2EF960C-6078-4BE2-AFCB-6A0605BCD0AA}" type="pres">
      <dgm:prSet presAssocID="{5A3A4B59-1B14-4FDC-A7CA-CB8E9EFB6E73}" presName="spaceRect" presStyleCnt="0"/>
      <dgm:spPr/>
    </dgm:pt>
    <dgm:pt modelId="{DE68E16C-8D7E-4F49-ADB8-00B97CDFBE0E}" type="pres">
      <dgm:prSet presAssocID="{5A3A4B59-1B14-4FDC-A7CA-CB8E9EFB6E73}" presName="parTx" presStyleLbl="revTx" presStyleIdx="1" presStyleCnt="5">
        <dgm:presLayoutVars>
          <dgm:chMax val="0"/>
          <dgm:chPref val="0"/>
        </dgm:presLayoutVars>
      </dgm:prSet>
      <dgm:spPr/>
    </dgm:pt>
    <dgm:pt modelId="{715DDCE5-B8E1-4120-9F65-BF7ADF879F5D}" type="pres">
      <dgm:prSet presAssocID="{4DF90168-DB09-4496-9E02-2B2A610F0395}" presName="sibTrans" presStyleCnt="0"/>
      <dgm:spPr/>
    </dgm:pt>
    <dgm:pt modelId="{9A5EECCF-2EB4-4A16-AFD2-41FFD3A1FE08}" type="pres">
      <dgm:prSet presAssocID="{5475DF6E-D239-4D6F-923D-B52F2918CB6B}" presName="compNode" presStyleCnt="0"/>
      <dgm:spPr/>
    </dgm:pt>
    <dgm:pt modelId="{F25AFDA1-72F2-4468-9A77-5E5F12088447}" type="pres">
      <dgm:prSet presAssocID="{5475DF6E-D239-4D6F-923D-B52F2918CB6B}" presName="bgRect" presStyleLbl="bgShp" presStyleIdx="2" presStyleCnt="5"/>
      <dgm:spPr/>
    </dgm:pt>
    <dgm:pt modelId="{C93E4D49-761F-4968-91E6-60EB413C9F69}" type="pres">
      <dgm:prSet presAssocID="{5475DF6E-D239-4D6F-923D-B52F2918CB6B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rtatile"/>
        </a:ext>
      </dgm:extLst>
    </dgm:pt>
    <dgm:pt modelId="{DCAFA947-6FE5-460E-8677-E89E5A6E01E6}" type="pres">
      <dgm:prSet presAssocID="{5475DF6E-D239-4D6F-923D-B52F2918CB6B}" presName="spaceRect" presStyleCnt="0"/>
      <dgm:spPr/>
    </dgm:pt>
    <dgm:pt modelId="{E47A6C00-6E79-45D5-A9EF-12ADBD5F66A6}" type="pres">
      <dgm:prSet presAssocID="{5475DF6E-D239-4D6F-923D-B52F2918CB6B}" presName="parTx" presStyleLbl="revTx" presStyleIdx="2" presStyleCnt="5">
        <dgm:presLayoutVars>
          <dgm:chMax val="0"/>
          <dgm:chPref val="0"/>
        </dgm:presLayoutVars>
      </dgm:prSet>
      <dgm:spPr/>
    </dgm:pt>
    <dgm:pt modelId="{EADF2056-A62B-456D-AFC1-56751059B88E}" type="pres">
      <dgm:prSet presAssocID="{A168CDF5-8C86-4DBC-BEF7-6A0154FF1E9F}" presName="sibTrans" presStyleCnt="0"/>
      <dgm:spPr/>
    </dgm:pt>
    <dgm:pt modelId="{1F0D5161-DB3F-4AEF-B891-56C4DF059D6E}" type="pres">
      <dgm:prSet presAssocID="{DCDB3D6E-B7E8-4F25-BA8E-A1FB1F7B3D00}" presName="compNode" presStyleCnt="0"/>
      <dgm:spPr/>
    </dgm:pt>
    <dgm:pt modelId="{26822A96-FCA6-4FE3-9D1C-FE8EAE1EAA25}" type="pres">
      <dgm:prSet presAssocID="{DCDB3D6E-B7E8-4F25-BA8E-A1FB1F7B3D00}" presName="bgRect" presStyleLbl="bgShp" presStyleIdx="3" presStyleCnt="5"/>
      <dgm:spPr/>
    </dgm:pt>
    <dgm:pt modelId="{5F046878-B395-497B-8315-77B4F0FA91E6}" type="pres">
      <dgm:prSet presAssocID="{DCDB3D6E-B7E8-4F25-BA8E-A1FB1F7B3D00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naro"/>
        </a:ext>
      </dgm:extLst>
    </dgm:pt>
    <dgm:pt modelId="{A4B50DC9-4159-48DA-949E-A028CB2C3537}" type="pres">
      <dgm:prSet presAssocID="{DCDB3D6E-B7E8-4F25-BA8E-A1FB1F7B3D00}" presName="spaceRect" presStyleCnt="0"/>
      <dgm:spPr/>
    </dgm:pt>
    <dgm:pt modelId="{A4E08340-1742-4D32-8F72-F8E7CC3939DE}" type="pres">
      <dgm:prSet presAssocID="{DCDB3D6E-B7E8-4F25-BA8E-A1FB1F7B3D00}" presName="parTx" presStyleLbl="revTx" presStyleIdx="3" presStyleCnt="5">
        <dgm:presLayoutVars>
          <dgm:chMax val="0"/>
          <dgm:chPref val="0"/>
        </dgm:presLayoutVars>
      </dgm:prSet>
      <dgm:spPr/>
    </dgm:pt>
    <dgm:pt modelId="{89B1227C-FA39-4CAF-ADE6-9442E5E99879}" type="pres">
      <dgm:prSet presAssocID="{FCD7F962-5495-4589-9E5F-FED831C7A51E}" presName="sibTrans" presStyleCnt="0"/>
      <dgm:spPr/>
    </dgm:pt>
    <dgm:pt modelId="{B8722267-6C3C-4596-8F6A-84C2BB2175B3}" type="pres">
      <dgm:prSet presAssocID="{0BCE4136-33DB-4C77-A5CC-EFBFC0822357}" presName="compNode" presStyleCnt="0"/>
      <dgm:spPr/>
    </dgm:pt>
    <dgm:pt modelId="{4171F9E9-A92C-488A-BE63-06A2E54CAD93}" type="pres">
      <dgm:prSet presAssocID="{0BCE4136-33DB-4C77-A5CC-EFBFC0822357}" presName="bgRect" presStyleLbl="bgShp" presStyleIdx="4" presStyleCnt="5"/>
      <dgm:spPr/>
    </dgm:pt>
    <dgm:pt modelId="{5CD341EA-0112-4593-9110-C8ED0A3A2540}" type="pres">
      <dgm:prSet presAssocID="{0BCE4136-33DB-4C77-A5CC-EFBFC0822357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084C4A2-9E9F-4B40-B5E9-9DBB7396B62E}" type="pres">
      <dgm:prSet presAssocID="{0BCE4136-33DB-4C77-A5CC-EFBFC0822357}" presName="spaceRect" presStyleCnt="0"/>
      <dgm:spPr/>
    </dgm:pt>
    <dgm:pt modelId="{24A9A4AA-BC6F-43A8-93D6-D25351AF983B}" type="pres">
      <dgm:prSet presAssocID="{0BCE4136-33DB-4C77-A5CC-EFBFC0822357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7AA12467-1161-491D-A784-6B624DE81C2A}" type="presOf" srcId="{5475DF6E-D239-4D6F-923D-B52F2918CB6B}" destId="{E47A6C00-6E79-45D5-A9EF-12ADBD5F66A6}" srcOrd="0" destOrd="0" presId="urn:microsoft.com/office/officeart/2018/2/layout/IconVerticalSolidList"/>
    <dgm:cxn modelId="{83A74D49-5DAD-4606-9E68-173AC53B684B}" srcId="{72966621-D98C-4B6F-9415-107BB0A57F6A}" destId="{0BCE4136-33DB-4C77-A5CC-EFBFC0822357}" srcOrd="4" destOrd="0" parTransId="{229E9CD6-5AF1-4B15-AC18-7C8D2FFF2F09}" sibTransId="{2D29F23C-5074-404C-80B8-526D3F771F77}"/>
    <dgm:cxn modelId="{54C82C4E-93FE-4CF9-ADCF-529A6FD62F35}" srcId="{72966621-D98C-4B6F-9415-107BB0A57F6A}" destId="{5A3A4B59-1B14-4FDC-A7CA-CB8E9EFB6E73}" srcOrd="1" destOrd="0" parTransId="{43F43F9C-1EF2-4195-88AA-BA88248255F4}" sibTransId="{4DF90168-DB09-4496-9E02-2B2A610F0395}"/>
    <dgm:cxn modelId="{0044E36E-4450-4594-9567-128C91F9B2AB}" type="presOf" srcId="{0BCE4136-33DB-4C77-A5CC-EFBFC0822357}" destId="{24A9A4AA-BC6F-43A8-93D6-D25351AF983B}" srcOrd="0" destOrd="0" presId="urn:microsoft.com/office/officeart/2018/2/layout/IconVerticalSolidList"/>
    <dgm:cxn modelId="{2AE1AF77-A406-451A-BB99-D125D6EF289C}" srcId="{72966621-D98C-4B6F-9415-107BB0A57F6A}" destId="{9F42512A-A324-4EE7-B21F-DAAF97600D38}" srcOrd="0" destOrd="0" parTransId="{8C94F2B5-16FA-4A76-8EF8-DEC26679BCBD}" sibTransId="{F3D3FB9B-BDE7-4E08-900A-F9E386EF76E2}"/>
    <dgm:cxn modelId="{BAED0158-34CC-46CC-B990-8806EFC599B7}" type="presOf" srcId="{DCDB3D6E-B7E8-4F25-BA8E-A1FB1F7B3D00}" destId="{A4E08340-1742-4D32-8F72-F8E7CC3939DE}" srcOrd="0" destOrd="0" presId="urn:microsoft.com/office/officeart/2018/2/layout/IconVerticalSolidList"/>
    <dgm:cxn modelId="{68B4019F-330D-4114-8CCB-D403FA222F49}" type="presOf" srcId="{5A3A4B59-1B14-4FDC-A7CA-CB8E9EFB6E73}" destId="{DE68E16C-8D7E-4F49-ADB8-00B97CDFBE0E}" srcOrd="0" destOrd="0" presId="urn:microsoft.com/office/officeart/2018/2/layout/IconVerticalSolidList"/>
    <dgm:cxn modelId="{298A40A7-B980-4BF3-A3AF-A1A3DB33CFE4}" srcId="{72966621-D98C-4B6F-9415-107BB0A57F6A}" destId="{DCDB3D6E-B7E8-4F25-BA8E-A1FB1F7B3D00}" srcOrd="3" destOrd="0" parTransId="{6FE06A23-8AFE-4458-A560-670F748C143B}" sibTransId="{FCD7F962-5495-4589-9E5F-FED831C7A51E}"/>
    <dgm:cxn modelId="{606258C4-7E29-434E-9642-C0982D6652F7}" srcId="{72966621-D98C-4B6F-9415-107BB0A57F6A}" destId="{5475DF6E-D239-4D6F-923D-B52F2918CB6B}" srcOrd="2" destOrd="0" parTransId="{7D67C0F5-A274-4989-9DAB-2FDCA64768DC}" sibTransId="{A168CDF5-8C86-4DBC-BEF7-6A0154FF1E9F}"/>
    <dgm:cxn modelId="{B3F975C5-5DF8-4313-B268-738B9390CA4D}" type="presOf" srcId="{72966621-D98C-4B6F-9415-107BB0A57F6A}" destId="{91628232-E526-4AAE-A974-9347C273B3FB}" srcOrd="0" destOrd="0" presId="urn:microsoft.com/office/officeart/2018/2/layout/IconVerticalSolidList"/>
    <dgm:cxn modelId="{BCF0C1DB-8FD4-4045-9F4B-FE7EB3BC1829}" type="presOf" srcId="{9F42512A-A324-4EE7-B21F-DAAF97600D38}" destId="{BB3D6D62-3844-4799-8B08-686AEB3A1710}" srcOrd="0" destOrd="0" presId="urn:microsoft.com/office/officeart/2018/2/layout/IconVerticalSolidList"/>
    <dgm:cxn modelId="{AABD7246-846B-4449-9145-DACFA1E7879E}" type="presParOf" srcId="{91628232-E526-4AAE-A974-9347C273B3FB}" destId="{E5B80EBA-35CC-476A-B478-A9CF48C16AB3}" srcOrd="0" destOrd="0" presId="urn:microsoft.com/office/officeart/2018/2/layout/IconVerticalSolidList"/>
    <dgm:cxn modelId="{C57E18EF-00E5-457B-A097-9FDF0D12AD4D}" type="presParOf" srcId="{E5B80EBA-35CC-476A-B478-A9CF48C16AB3}" destId="{142897F1-1320-495C-BBFB-DC38919313C7}" srcOrd="0" destOrd="0" presId="urn:microsoft.com/office/officeart/2018/2/layout/IconVerticalSolidList"/>
    <dgm:cxn modelId="{A4FB5062-4113-436A-8DF4-1AF1C5EDFF57}" type="presParOf" srcId="{E5B80EBA-35CC-476A-B478-A9CF48C16AB3}" destId="{45DF46E4-BF3A-4EDD-A510-65EB70246639}" srcOrd="1" destOrd="0" presId="urn:microsoft.com/office/officeart/2018/2/layout/IconVerticalSolidList"/>
    <dgm:cxn modelId="{D4908892-FC0F-4062-B41A-B310330BF785}" type="presParOf" srcId="{E5B80EBA-35CC-476A-B478-A9CF48C16AB3}" destId="{ED4D1594-BB6C-4C7E-804E-D5FAA6662F28}" srcOrd="2" destOrd="0" presId="urn:microsoft.com/office/officeart/2018/2/layout/IconVerticalSolidList"/>
    <dgm:cxn modelId="{78746FAD-9231-43EA-BD83-1085BC1CCC0B}" type="presParOf" srcId="{E5B80EBA-35CC-476A-B478-A9CF48C16AB3}" destId="{BB3D6D62-3844-4799-8B08-686AEB3A1710}" srcOrd="3" destOrd="0" presId="urn:microsoft.com/office/officeart/2018/2/layout/IconVerticalSolidList"/>
    <dgm:cxn modelId="{F1B82794-E88D-429F-90BE-90460DD47B9A}" type="presParOf" srcId="{91628232-E526-4AAE-A974-9347C273B3FB}" destId="{36813FF0-21BD-4C87-B871-A7B3CAD83F2B}" srcOrd="1" destOrd="0" presId="urn:microsoft.com/office/officeart/2018/2/layout/IconVerticalSolidList"/>
    <dgm:cxn modelId="{9F120D07-8444-472B-9592-F9C689E722AF}" type="presParOf" srcId="{91628232-E526-4AAE-A974-9347C273B3FB}" destId="{D26BE910-BDA4-406E-944B-0BD9B5B6D261}" srcOrd="2" destOrd="0" presId="urn:microsoft.com/office/officeart/2018/2/layout/IconVerticalSolidList"/>
    <dgm:cxn modelId="{5B00BAA2-DF03-4A47-8A2A-0C77A9D2C029}" type="presParOf" srcId="{D26BE910-BDA4-406E-944B-0BD9B5B6D261}" destId="{E8FD6DF8-01FD-4194-8792-C174794552DF}" srcOrd="0" destOrd="0" presId="urn:microsoft.com/office/officeart/2018/2/layout/IconVerticalSolidList"/>
    <dgm:cxn modelId="{47A46F41-5AAD-4D49-A80A-B445BE396378}" type="presParOf" srcId="{D26BE910-BDA4-406E-944B-0BD9B5B6D261}" destId="{0DA22803-2E4B-4C83-A830-06086202F6F4}" srcOrd="1" destOrd="0" presId="urn:microsoft.com/office/officeart/2018/2/layout/IconVerticalSolidList"/>
    <dgm:cxn modelId="{AAC5ECB3-C087-4CC1-8979-72D36756034B}" type="presParOf" srcId="{D26BE910-BDA4-406E-944B-0BD9B5B6D261}" destId="{D2EF960C-6078-4BE2-AFCB-6A0605BCD0AA}" srcOrd="2" destOrd="0" presId="urn:microsoft.com/office/officeart/2018/2/layout/IconVerticalSolidList"/>
    <dgm:cxn modelId="{5F056508-8C24-49EB-994F-41BFF1AB22D9}" type="presParOf" srcId="{D26BE910-BDA4-406E-944B-0BD9B5B6D261}" destId="{DE68E16C-8D7E-4F49-ADB8-00B97CDFBE0E}" srcOrd="3" destOrd="0" presId="urn:microsoft.com/office/officeart/2018/2/layout/IconVerticalSolidList"/>
    <dgm:cxn modelId="{70FB0125-F545-423F-A9FF-A4278E342EF8}" type="presParOf" srcId="{91628232-E526-4AAE-A974-9347C273B3FB}" destId="{715DDCE5-B8E1-4120-9F65-BF7ADF879F5D}" srcOrd="3" destOrd="0" presId="urn:microsoft.com/office/officeart/2018/2/layout/IconVerticalSolidList"/>
    <dgm:cxn modelId="{012473C5-1B12-4F4E-8244-6A27217BA1EC}" type="presParOf" srcId="{91628232-E526-4AAE-A974-9347C273B3FB}" destId="{9A5EECCF-2EB4-4A16-AFD2-41FFD3A1FE08}" srcOrd="4" destOrd="0" presId="urn:microsoft.com/office/officeart/2018/2/layout/IconVerticalSolidList"/>
    <dgm:cxn modelId="{0E2892C2-8E67-4ED0-AC7E-543B7C4A965A}" type="presParOf" srcId="{9A5EECCF-2EB4-4A16-AFD2-41FFD3A1FE08}" destId="{F25AFDA1-72F2-4468-9A77-5E5F12088447}" srcOrd="0" destOrd="0" presId="urn:microsoft.com/office/officeart/2018/2/layout/IconVerticalSolidList"/>
    <dgm:cxn modelId="{17E3A776-8AB2-4849-9C6C-7F06E2ACA3C5}" type="presParOf" srcId="{9A5EECCF-2EB4-4A16-AFD2-41FFD3A1FE08}" destId="{C93E4D49-761F-4968-91E6-60EB413C9F69}" srcOrd="1" destOrd="0" presId="urn:microsoft.com/office/officeart/2018/2/layout/IconVerticalSolidList"/>
    <dgm:cxn modelId="{C6C4AA44-28F1-4D3C-87FF-297E74D1438D}" type="presParOf" srcId="{9A5EECCF-2EB4-4A16-AFD2-41FFD3A1FE08}" destId="{DCAFA947-6FE5-460E-8677-E89E5A6E01E6}" srcOrd="2" destOrd="0" presId="urn:microsoft.com/office/officeart/2018/2/layout/IconVerticalSolidList"/>
    <dgm:cxn modelId="{7827B6A4-84D4-457B-9882-38E145BBC994}" type="presParOf" srcId="{9A5EECCF-2EB4-4A16-AFD2-41FFD3A1FE08}" destId="{E47A6C00-6E79-45D5-A9EF-12ADBD5F66A6}" srcOrd="3" destOrd="0" presId="urn:microsoft.com/office/officeart/2018/2/layout/IconVerticalSolidList"/>
    <dgm:cxn modelId="{7FE7577C-97E1-4210-91AF-4F3D59471C31}" type="presParOf" srcId="{91628232-E526-4AAE-A974-9347C273B3FB}" destId="{EADF2056-A62B-456D-AFC1-56751059B88E}" srcOrd="5" destOrd="0" presId="urn:microsoft.com/office/officeart/2018/2/layout/IconVerticalSolidList"/>
    <dgm:cxn modelId="{921E1C30-B6F1-4282-B5C9-3F3FF8425D9E}" type="presParOf" srcId="{91628232-E526-4AAE-A974-9347C273B3FB}" destId="{1F0D5161-DB3F-4AEF-B891-56C4DF059D6E}" srcOrd="6" destOrd="0" presId="urn:microsoft.com/office/officeart/2018/2/layout/IconVerticalSolidList"/>
    <dgm:cxn modelId="{8B3EBD85-9B2D-40E9-A41A-2E80A51D1A96}" type="presParOf" srcId="{1F0D5161-DB3F-4AEF-B891-56C4DF059D6E}" destId="{26822A96-FCA6-4FE3-9D1C-FE8EAE1EAA25}" srcOrd="0" destOrd="0" presId="urn:microsoft.com/office/officeart/2018/2/layout/IconVerticalSolidList"/>
    <dgm:cxn modelId="{4CA99283-1571-4F42-B564-19850249D6E5}" type="presParOf" srcId="{1F0D5161-DB3F-4AEF-B891-56C4DF059D6E}" destId="{5F046878-B395-497B-8315-77B4F0FA91E6}" srcOrd="1" destOrd="0" presId="urn:microsoft.com/office/officeart/2018/2/layout/IconVerticalSolidList"/>
    <dgm:cxn modelId="{D690B857-9F52-4FA6-8494-69BD3962228E}" type="presParOf" srcId="{1F0D5161-DB3F-4AEF-B891-56C4DF059D6E}" destId="{A4B50DC9-4159-48DA-949E-A028CB2C3537}" srcOrd="2" destOrd="0" presId="urn:microsoft.com/office/officeart/2018/2/layout/IconVerticalSolidList"/>
    <dgm:cxn modelId="{138C18C4-8061-463D-94A6-99F9C8E71DAE}" type="presParOf" srcId="{1F0D5161-DB3F-4AEF-B891-56C4DF059D6E}" destId="{A4E08340-1742-4D32-8F72-F8E7CC3939DE}" srcOrd="3" destOrd="0" presId="urn:microsoft.com/office/officeart/2018/2/layout/IconVerticalSolidList"/>
    <dgm:cxn modelId="{819353E1-F133-4C60-83C6-231C749B572C}" type="presParOf" srcId="{91628232-E526-4AAE-A974-9347C273B3FB}" destId="{89B1227C-FA39-4CAF-ADE6-9442E5E99879}" srcOrd="7" destOrd="0" presId="urn:microsoft.com/office/officeart/2018/2/layout/IconVerticalSolidList"/>
    <dgm:cxn modelId="{9F39DEEB-81C4-4DE2-9D18-2F5B8E69BAB6}" type="presParOf" srcId="{91628232-E526-4AAE-A974-9347C273B3FB}" destId="{B8722267-6C3C-4596-8F6A-84C2BB2175B3}" srcOrd="8" destOrd="0" presId="urn:microsoft.com/office/officeart/2018/2/layout/IconVerticalSolidList"/>
    <dgm:cxn modelId="{0FC74B5E-DE02-444C-85E0-97126EF8F460}" type="presParOf" srcId="{B8722267-6C3C-4596-8F6A-84C2BB2175B3}" destId="{4171F9E9-A92C-488A-BE63-06A2E54CAD93}" srcOrd="0" destOrd="0" presId="urn:microsoft.com/office/officeart/2018/2/layout/IconVerticalSolidList"/>
    <dgm:cxn modelId="{6AAF7835-AC91-4174-A2B4-A2B2976678DA}" type="presParOf" srcId="{B8722267-6C3C-4596-8F6A-84C2BB2175B3}" destId="{5CD341EA-0112-4593-9110-C8ED0A3A2540}" srcOrd="1" destOrd="0" presId="urn:microsoft.com/office/officeart/2018/2/layout/IconVerticalSolidList"/>
    <dgm:cxn modelId="{E7B943CE-5DB8-473A-BD26-C0518061D532}" type="presParOf" srcId="{B8722267-6C3C-4596-8F6A-84C2BB2175B3}" destId="{0084C4A2-9E9F-4B40-B5E9-9DBB7396B62E}" srcOrd="2" destOrd="0" presId="urn:microsoft.com/office/officeart/2018/2/layout/IconVerticalSolidList"/>
    <dgm:cxn modelId="{BDA193C1-78E4-455F-97BE-09A55EE79647}" type="presParOf" srcId="{B8722267-6C3C-4596-8F6A-84C2BB2175B3}" destId="{24A9A4AA-BC6F-43A8-93D6-D25351AF983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88D226-49D7-4C30-90DC-CA1755D98829}">
      <dsp:nvSpPr>
        <dsp:cNvPr id="0" name=""/>
        <dsp:cNvSpPr/>
      </dsp:nvSpPr>
      <dsp:spPr>
        <a:xfrm rot="16200000">
          <a:off x="1560132" y="936555"/>
          <a:ext cx="397986" cy="2106751"/>
        </a:xfrm>
        <a:prstGeom prst="round2Same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>
              <a:latin typeface="+mn-lt"/>
            </a:rPr>
            <a:t>Modellazione 3D</a:t>
          </a:r>
          <a:endParaRPr lang="it-IT" sz="1800" kern="1200" dirty="0">
            <a:latin typeface="+mn-lt"/>
          </a:endParaRPr>
        </a:p>
      </dsp:txBody>
      <dsp:txXfrm rot="5400000">
        <a:off x="725178" y="1810365"/>
        <a:ext cx="2087323" cy="359130"/>
      </dsp:txXfrm>
    </dsp:sp>
    <dsp:sp modelId="{45A02F84-C6CB-43F5-AEE4-3EA66C2BD25F}">
      <dsp:nvSpPr>
        <dsp:cNvPr id="0" name=""/>
        <dsp:cNvSpPr/>
      </dsp:nvSpPr>
      <dsp:spPr>
        <a:xfrm>
          <a:off x="699640" y="0"/>
          <a:ext cx="2118970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 dirty="0">
              <a:latin typeface="+mn-lt"/>
            </a:rPr>
            <a:t>Creazione del modello 3D in formato </a:t>
          </a:r>
          <a:r>
            <a:rPr lang="it-IT" sz="1800" kern="1200" dirty="0" err="1">
              <a:latin typeface="+mn-lt"/>
            </a:rPr>
            <a:t>glb</a:t>
          </a:r>
          <a:r>
            <a:rPr lang="it-IT" sz="1800" kern="1200" dirty="0">
              <a:latin typeface="+mn-lt"/>
            </a:rPr>
            <a:t>, </a:t>
          </a:r>
          <a:r>
            <a:rPr lang="it-IT" sz="1800" kern="1200" dirty="0" err="1">
              <a:latin typeface="+mn-lt"/>
            </a:rPr>
            <a:t>gltf</a:t>
          </a:r>
          <a:r>
            <a:rPr lang="it-IT" sz="1800" kern="1200" dirty="0">
              <a:latin typeface="+mn-lt"/>
            </a:rPr>
            <a:t>, </a:t>
          </a:r>
          <a:r>
            <a:rPr lang="it-IT" sz="1800" kern="1200" dirty="0" err="1">
              <a:latin typeface="+mn-lt"/>
            </a:rPr>
            <a:t>fbx</a:t>
          </a:r>
          <a:r>
            <a:rPr lang="it-IT" sz="1800" kern="1200" dirty="0">
              <a:latin typeface="+mn-lt"/>
            </a:rPr>
            <a:t>, </a:t>
          </a:r>
          <a:r>
            <a:rPr lang="it-IT" sz="1800" kern="1200" dirty="0" err="1">
              <a:latin typeface="+mn-lt"/>
            </a:rPr>
            <a:t>obj</a:t>
          </a:r>
          <a:endParaRPr lang="it-IT" sz="1800" kern="1200" dirty="0">
            <a:latin typeface="+mn-lt"/>
          </a:endParaRPr>
        </a:p>
      </dsp:txBody>
      <dsp:txXfrm>
        <a:off x="699640" y="0"/>
        <a:ext cx="2118970" cy="1392951"/>
      </dsp:txXfrm>
    </dsp:sp>
    <dsp:sp modelId="{6BA46904-CB7C-4538-BD49-D3891EF19552}">
      <dsp:nvSpPr>
        <dsp:cNvPr id="0" name=""/>
        <dsp:cNvSpPr/>
      </dsp:nvSpPr>
      <dsp:spPr>
        <a:xfrm>
          <a:off x="1759125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9FDBD0-77FE-49D1-A275-A272C8C5E426}">
      <dsp:nvSpPr>
        <dsp:cNvPr id="0" name=""/>
        <dsp:cNvSpPr/>
      </dsp:nvSpPr>
      <dsp:spPr>
        <a:xfrm>
          <a:off x="1719327" y="1392951"/>
          <a:ext cx="79597" cy="7959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9615E2-3277-4D8E-8484-FF5088C8BF01}">
      <dsp:nvSpPr>
        <dsp:cNvPr id="0" name=""/>
        <dsp:cNvSpPr/>
      </dsp:nvSpPr>
      <dsp:spPr>
        <a:xfrm>
          <a:off x="2812501" y="1790937"/>
          <a:ext cx="2106751" cy="397986"/>
        </a:xfrm>
        <a:prstGeom prst="rect">
          <a:avLst/>
        </a:prstGeom>
        <a:solidFill>
          <a:schemeClr val="accent5">
            <a:hueOff val="90002"/>
            <a:satOff val="2173"/>
            <a:lumOff val="-10490"/>
            <a:alphaOff val="0"/>
          </a:schemeClr>
        </a:solidFill>
        <a:ln w="12700" cap="flat" cmpd="sng" algn="ctr">
          <a:solidFill>
            <a:schemeClr val="accent5">
              <a:hueOff val="90002"/>
              <a:satOff val="2173"/>
              <a:lumOff val="-104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>
              <a:latin typeface="+mn-lt"/>
            </a:rPr>
            <a:t>Creazione scena</a:t>
          </a:r>
          <a:endParaRPr lang="it-IT" sz="1800" kern="1200" dirty="0">
            <a:latin typeface="+mn-lt"/>
          </a:endParaRPr>
        </a:p>
      </dsp:txBody>
      <dsp:txXfrm>
        <a:off x="2812501" y="1790937"/>
        <a:ext cx="2106751" cy="397986"/>
      </dsp:txXfrm>
    </dsp:sp>
    <dsp:sp modelId="{FEBD3C2A-A340-470A-A475-AE614EA07678}">
      <dsp:nvSpPr>
        <dsp:cNvPr id="0" name=""/>
        <dsp:cNvSpPr/>
      </dsp:nvSpPr>
      <dsp:spPr>
        <a:xfrm>
          <a:off x="2633761" y="2586910"/>
          <a:ext cx="2464231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716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 dirty="0">
              <a:latin typeface="+mn-lt"/>
            </a:rPr>
            <a:t>Importazione del viewer 3D e dei plugin principali</a:t>
          </a:r>
        </a:p>
      </dsp:txBody>
      <dsp:txXfrm>
        <a:off x="2633761" y="2586910"/>
        <a:ext cx="2464231" cy="1392951"/>
      </dsp:txXfrm>
    </dsp:sp>
    <dsp:sp modelId="{080474C8-0FEA-4FD1-97F1-0978CFB4A37F}">
      <dsp:nvSpPr>
        <dsp:cNvPr id="0" name=""/>
        <dsp:cNvSpPr/>
      </dsp:nvSpPr>
      <dsp:spPr>
        <a:xfrm>
          <a:off x="3865877" y="2188924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90002"/>
              <a:satOff val="2173"/>
              <a:lumOff val="-1049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97FB61-2602-4A58-81E6-6F133DB1E419}">
      <dsp:nvSpPr>
        <dsp:cNvPr id="0" name=""/>
        <dsp:cNvSpPr/>
      </dsp:nvSpPr>
      <dsp:spPr>
        <a:xfrm>
          <a:off x="3826078" y="2507313"/>
          <a:ext cx="79597" cy="79597"/>
        </a:xfrm>
        <a:prstGeom prst="ellipse">
          <a:avLst/>
        </a:prstGeom>
        <a:solidFill>
          <a:schemeClr val="accent5">
            <a:hueOff val="90002"/>
            <a:satOff val="2173"/>
            <a:lumOff val="-10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82041D-873A-4600-A9C7-C0A0ADFB138B}">
      <dsp:nvSpPr>
        <dsp:cNvPr id="0" name=""/>
        <dsp:cNvSpPr/>
      </dsp:nvSpPr>
      <dsp:spPr>
        <a:xfrm>
          <a:off x="4919252" y="1790937"/>
          <a:ext cx="2106751" cy="397986"/>
        </a:xfrm>
        <a:prstGeom prst="rect">
          <a:avLst/>
        </a:prstGeom>
        <a:solidFill>
          <a:schemeClr val="accent5">
            <a:hueOff val="180003"/>
            <a:satOff val="4346"/>
            <a:lumOff val="-20980"/>
            <a:alphaOff val="0"/>
          </a:schemeClr>
        </a:solidFill>
        <a:ln w="12700" cap="flat" cmpd="sng" algn="ctr">
          <a:solidFill>
            <a:schemeClr val="accent5">
              <a:hueOff val="180003"/>
              <a:satOff val="4346"/>
              <a:lumOff val="-2098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>
              <a:latin typeface="+mn-lt"/>
            </a:rPr>
            <a:t>Importazione modello</a:t>
          </a:r>
          <a:endParaRPr lang="it-IT" sz="1600" kern="1200" dirty="0">
            <a:latin typeface="+mn-lt"/>
          </a:endParaRPr>
        </a:p>
      </dsp:txBody>
      <dsp:txXfrm>
        <a:off x="4919252" y="1790937"/>
        <a:ext cx="2106751" cy="397986"/>
      </dsp:txXfrm>
    </dsp:sp>
    <dsp:sp modelId="{80CDBBF8-C6B4-4166-87C1-DC9120CC7586}">
      <dsp:nvSpPr>
        <dsp:cNvPr id="0" name=""/>
        <dsp:cNvSpPr/>
      </dsp:nvSpPr>
      <dsp:spPr>
        <a:xfrm>
          <a:off x="4912458" y="0"/>
          <a:ext cx="2120339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 dirty="0"/>
            <a:t>Importazione del modello tramite il plugin asset manager </a:t>
          </a:r>
          <a:endParaRPr lang="it-IT" sz="1800" kern="1200" dirty="0">
            <a:latin typeface="+mn-lt"/>
          </a:endParaRPr>
        </a:p>
      </dsp:txBody>
      <dsp:txXfrm>
        <a:off x="4912458" y="0"/>
        <a:ext cx="2120339" cy="1392951"/>
      </dsp:txXfrm>
    </dsp:sp>
    <dsp:sp modelId="{89759DE5-9F8A-470E-A6D8-F13BB4DEE93D}">
      <dsp:nvSpPr>
        <dsp:cNvPr id="0" name=""/>
        <dsp:cNvSpPr/>
      </dsp:nvSpPr>
      <dsp:spPr>
        <a:xfrm>
          <a:off x="5972628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180003"/>
              <a:satOff val="4346"/>
              <a:lumOff val="-2098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CCF286-8B46-4A20-ACAC-84BA2D6EFBBC}">
      <dsp:nvSpPr>
        <dsp:cNvPr id="0" name=""/>
        <dsp:cNvSpPr/>
      </dsp:nvSpPr>
      <dsp:spPr>
        <a:xfrm>
          <a:off x="5932829" y="1392951"/>
          <a:ext cx="79597" cy="79597"/>
        </a:xfrm>
        <a:prstGeom prst="ellipse">
          <a:avLst/>
        </a:prstGeom>
        <a:solidFill>
          <a:schemeClr val="accent5">
            <a:hueOff val="180003"/>
            <a:satOff val="4346"/>
            <a:lumOff val="-20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D3FF2-195B-429B-BC6F-5B5A7FED2BE2}">
      <dsp:nvSpPr>
        <dsp:cNvPr id="0" name=""/>
        <dsp:cNvSpPr/>
      </dsp:nvSpPr>
      <dsp:spPr>
        <a:xfrm>
          <a:off x="7026004" y="1790937"/>
          <a:ext cx="2106751" cy="397986"/>
        </a:xfrm>
        <a:prstGeom prst="rect">
          <a:avLst/>
        </a:prstGeom>
        <a:solidFill>
          <a:schemeClr val="accent5">
            <a:hueOff val="270005"/>
            <a:satOff val="6519"/>
            <a:lumOff val="-31471"/>
            <a:alphaOff val="0"/>
          </a:schemeClr>
        </a:solidFill>
        <a:ln w="12700" cap="flat" cmpd="sng" algn="ctr">
          <a:solidFill>
            <a:schemeClr val="accent5">
              <a:hueOff val="270005"/>
              <a:satOff val="6519"/>
              <a:lumOff val="-31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 dirty="0">
              <a:latin typeface="+mn-lt"/>
            </a:rPr>
            <a:t>Aggiunta plugin</a:t>
          </a:r>
        </a:p>
      </dsp:txBody>
      <dsp:txXfrm>
        <a:off x="7026004" y="1790937"/>
        <a:ext cx="2106751" cy="397986"/>
      </dsp:txXfrm>
    </dsp:sp>
    <dsp:sp modelId="{1BB5FD64-47F9-47A3-911F-535BFE17A3B9}">
      <dsp:nvSpPr>
        <dsp:cNvPr id="0" name=""/>
        <dsp:cNvSpPr/>
      </dsp:nvSpPr>
      <dsp:spPr>
        <a:xfrm>
          <a:off x="6515274" y="2586910"/>
          <a:ext cx="3128209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716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 dirty="0"/>
            <a:t>Modifica degli assets dei plugin relativi al post-processing e alle funzionalità di picking e di animazione</a:t>
          </a:r>
          <a:endParaRPr lang="it-IT" sz="1800" kern="1200" dirty="0">
            <a:latin typeface="+mn-lt"/>
          </a:endParaRPr>
        </a:p>
      </dsp:txBody>
      <dsp:txXfrm>
        <a:off x="6515274" y="2586910"/>
        <a:ext cx="3128209" cy="1392951"/>
      </dsp:txXfrm>
    </dsp:sp>
    <dsp:sp modelId="{FE9B27EB-7AC7-485A-9A55-41E8118F9EAF}">
      <dsp:nvSpPr>
        <dsp:cNvPr id="0" name=""/>
        <dsp:cNvSpPr/>
      </dsp:nvSpPr>
      <dsp:spPr>
        <a:xfrm>
          <a:off x="8079379" y="2188924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270005"/>
              <a:satOff val="6519"/>
              <a:lumOff val="-31471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BD4721-4664-4AD0-9F11-DBE7E0B207D5}">
      <dsp:nvSpPr>
        <dsp:cNvPr id="0" name=""/>
        <dsp:cNvSpPr/>
      </dsp:nvSpPr>
      <dsp:spPr>
        <a:xfrm>
          <a:off x="8039581" y="2507313"/>
          <a:ext cx="79597" cy="79597"/>
        </a:xfrm>
        <a:prstGeom prst="ellipse">
          <a:avLst/>
        </a:prstGeom>
        <a:solidFill>
          <a:schemeClr val="accent5">
            <a:hueOff val="270005"/>
            <a:satOff val="6519"/>
            <a:lumOff val="-31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3E7832-9872-48C4-8E65-DCB39D4CDBDF}">
      <dsp:nvSpPr>
        <dsp:cNvPr id="0" name=""/>
        <dsp:cNvSpPr/>
      </dsp:nvSpPr>
      <dsp:spPr>
        <a:xfrm rot="5400000">
          <a:off x="9987138" y="936555"/>
          <a:ext cx="397986" cy="2106751"/>
        </a:xfrm>
        <a:prstGeom prst="round2SameRect">
          <a:avLst/>
        </a:prstGeom>
        <a:solidFill>
          <a:schemeClr val="accent5">
            <a:hueOff val="360006"/>
            <a:satOff val="8692"/>
            <a:lumOff val="-41961"/>
            <a:alphaOff val="0"/>
          </a:schemeClr>
        </a:solidFill>
        <a:ln w="1270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600" kern="1200" dirty="0">
              <a:latin typeface="+mn-lt"/>
            </a:rPr>
            <a:t>Creazione infografiche</a:t>
          </a:r>
        </a:p>
      </dsp:txBody>
      <dsp:txXfrm rot="-5400000">
        <a:off x="9132756" y="1810365"/>
        <a:ext cx="2087323" cy="359130"/>
      </dsp:txXfrm>
    </dsp:sp>
    <dsp:sp modelId="{1FA3C236-5719-4A33-A6BB-80FA85F940E3}">
      <dsp:nvSpPr>
        <dsp:cNvPr id="0" name=""/>
        <dsp:cNvSpPr/>
      </dsp:nvSpPr>
      <dsp:spPr>
        <a:xfrm>
          <a:off x="8901364" y="0"/>
          <a:ext cx="2569534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 dirty="0">
              <a:latin typeface="+mn-lt"/>
            </a:rPr>
            <a:t>Creazione e popolamento delle infografiche </a:t>
          </a:r>
        </a:p>
      </dsp:txBody>
      <dsp:txXfrm>
        <a:off x="8901364" y="0"/>
        <a:ext cx="2569534" cy="1392951"/>
      </dsp:txXfrm>
    </dsp:sp>
    <dsp:sp modelId="{18F1C823-9ACD-4FCD-8102-F468DCE57A45}">
      <dsp:nvSpPr>
        <dsp:cNvPr id="0" name=""/>
        <dsp:cNvSpPr/>
      </dsp:nvSpPr>
      <dsp:spPr>
        <a:xfrm>
          <a:off x="10186131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AD0AB8-BBDF-4F0A-A6A0-850E289DD521}">
      <dsp:nvSpPr>
        <dsp:cNvPr id="0" name=""/>
        <dsp:cNvSpPr/>
      </dsp:nvSpPr>
      <dsp:spPr>
        <a:xfrm>
          <a:off x="10146332" y="1392951"/>
          <a:ext cx="79597" cy="79597"/>
        </a:xfrm>
        <a:prstGeom prst="ellipse">
          <a:avLst/>
        </a:prstGeom>
        <a:solidFill>
          <a:schemeClr val="accent5">
            <a:hueOff val="360006"/>
            <a:satOff val="8692"/>
            <a:lumOff val="-4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897F1-1320-495C-BBFB-DC38919313C7}">
      <dsp:nvSpPr>
        <dsp:cNvPr id="0" name=""/>
        <dsp:cNvSpPr/>
      </dsp:nvSpPr>
      <dsp:spPr>
        <a:xfrm>
          <a:off x="0" y="0"/>
          <a:ext cx="7345362" cy="72266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DF46E4-BF3A-4EDD-A510-65EB70246639}">
      <dsp:nvSpPr>
        <dsp:cNvPr id="0" name=""/>
        <dsp:cNvSpPr/>
      </dsp:nvSpPr>
      <dsp:spPr>
        <a:xfrm>
          <a:off x="218605" y="165992"/>
          <a:ext cx="397464" cy="39746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3D6D62-3844-4799-8B08-686AEB3A1710}">
      <dsp:nvSpPr>
        <dsp:cNvPr id="0" name=""/>
        <dsp:cNvSpPr/>
      </dsp:nvSpPr>
      <dsp:spPr>
        <a:xfrm>
          <a:off x="834676" y="3392"/>
          <a:ext cx="6510685" cy="7226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482" tIns="76482" rIns="76482" bIns="7648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bg2"/>
              </a:solidFill>
            </a:rPr>
            <a:t>Aggiornamenti costanti</a:t>
          </a:r>
        </a:p>
      </dsp:txBody>
      <dsp:txXfrm>
        <a:off x="834676" y="3392"/>
        <a:ext cx="6510685" cy="722663"/>
      </dsp:txXfrm>
    </dsp:sp>
    <dsp:sp modelId="{E8FD6DF8-01FD-4194-8792-C174794552DF}">
      <dsp:nvSpPr>
        <dsp:cNvPr id="0" name=""/>
        <dsp:cNvSpPr/>
      </dsp:nvSpPr>
      <dsp:spPr>
        <a:xfrm>
          <a:off x="0" y="906721"/>
          <a:ext cx="7345362" cy="72266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A22803-2E4B-4C83-A830-06086202F6F4}">
      <dsp:nvSpPr>
        <dsp:cNvPr id="0" name=""/>
        <dsp:cNvSpPr/>
      </dsp:nvSpPr>
      <dsp:spPr>
        <a:xfrm>
          <a:off x="218605" y="1069321"/>
          <a:ext cx="397464" cy="39746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68E16C-8D7E-4F49-ADB8-00B97CDFBE0E}">
      <dsp:nvSpPr>
        <dsp:cNvPr id="0" name=""/>
        <dsp:cNvSpPr/>
      </dsp:nvSpPr>
      <dsp:spPr>
        <a:xfrm>
          <a:off x="834676" y="906721"/>
          <a:ext cx="6510685" cy="7226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482" tIns="76482" rIns="76482" bIns="7648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>
              <a:solidFill>
                <a:schemeClr val="bg2"/>
              </a:solidFill>
            </a:rPr>
            <a:t>Alta resa grafica</a:t>
          </a:r>
          <a:endParaRPr lang="en-US" sz="1900" kern="1200" dirty="0">
            <a:solidFill>
              <a:schemeClr val="bg2"/>
            </a:solidFill>
          </a:endParaRPr>
        </a:p>
      </dsp:txBody>
      <dsp:txXfrm>
        <a:off x="834676" y="906721"/>
        <a:ext cx="6510685" cy="722663"/>
      </dsp:txXfrm>
    </dsp:sp>
    <dsp:sp modelId="{F25AFDA1-72F2-4468-9A77-5E5F12088447}">
      <dsp:nvSpPr>
        <dsp:cNvPr id="0" name=""/>
        <dsp:cNvSpPr/>
      </dsp:nvSpPr>
      <dsp:spPr>
        <a:xfrm>
          <a:off x="0" y="1810050"/>
          <a:ext cx="7345362" cy="72266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3E4D49-761F-4968-91E6-60EB413C9F69}">
      <dsp:nvSpPr>
        <dsp:cNvPr id="0" name=""/>
        <dsp:cNvSpPr/>
      </dsp:nvSpPr>
      <dsp:spPr>
        <a:xfrm>
          <a:off x="218605" y="1972650"/>
          <a:ext cx="397464" cy="39746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7A6C00-6E79-45D5-A9EF-12ADBD5F66A6}">
      <dsp:nvSpPr>
        <dsp:cNvPr id="0" name=""/>
        <dsp:cNvSpPr/>
      </dsp:nvSpPr>
      <dsp:spPr>
        <a:xfrm>
          <a:off x="834676" y="1810050"/>
          <a:ext cx="6510685" cy="7226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482" tIns="76482" rIns="76482" bIns="7648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>
              <a:solidFill>
                <a:schemeClr val="bg2"/>
              </a:solidFill>
            </a:rPr>
            <a:t>Performance elevate su dispositivi differenti</a:t>
          </a:r>
          <a:endParaRPr lang="en-US" sz="1900" kern="1200" dirty="0">
            <a:solidFill>
              <a:schemeClr val="bg2"/>
            </a:solidFill>
          </a:endParaRPr>
        </a:p>
      </dsp:txBody>
      <dsp:txXfrm>
        <a:off x="834676" y="1810050"/>
        <a:ext cx="6510685" cy="722663"/>
      </dsp:txXfrm>
    </dsp:sp>
    <dsp:sp modelId="{26822A96-FCA6-4FE3-9D1C-FE8EAE1EAA25}">
      <dsp:nvSpPr>
        <dsp:cNvPr id="0" name=""/>
        <dsp:cNvSpPr/>
      </dsp:nvSpPr>
      <dsp:spPr>
        <a:xfrm>
          <a:off x="0" y="2713379"/>
          <a:ext cx="7345362" cy="72266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046878-B395-497B-8315-77B4F0FA91E6}">
      <dsp:nvSpPr>
        <dsp:cNvPr id="0" name=""/>
        <dsp:cNvSpPr/>
      </dsp:nvSpPr>
      <dsp:spPr>
        <a:xfrm>
          <a:off x="218605" y="2875979"/>
          <a:ext cx="397464" cy="39746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E08340-1742-4D32-8F72-F8E7CC3939DE}">
      <dsp:nvSpPr>
        <dsp:cNvPr id="0" name=""/>
        <dsp:cNvSpPr/>
      </dsp:nvSpPr>
      <dsp:spPr>
        <a:xfrm>
          <a:off x="834676" y="2713379"/>
          <a:ext cx="6510685" cy="7226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482" tIns="76482" rIns="76482" bIns="7648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>
              <a:solidFill>
                <a:schemeClr val="bg2"/>
              </a:solidFill>
            </a:rPr>
            <a:t>Costo elevato</a:t>
          </a:r>
          <a:endParaRPr lang="en-US" sz="1900" kern="1200" dirty="0">
            <a:solidFill>
              <a:schemeClr val="bg2"/>
            </a:solidFill>
          </a:endParaRPr>
        </a:p>
      </dsp:txBody>
      <dsp:txXfrm>
        <a:off x="834676" y="2713379"/>
        <a:ext cx="6510685" cy="722663"/>
      </dsp:txXfrm>
    </dsp:sp>
    <dsp:sp modelId="{4171F9E9-A92C-488A-BE63-06A2E54CAD93}">
      <dsp:nvSpPr>
        <dsp:cNvPr id="0" name=""/>
        <dsp:cNvSpPr/>
      </dsp:nvSpPr>
      <dsp:spPr>
        <a:xfrm>
          <a:off x="0" y="3616708"/>
          <a:ext cx="7345362" cy="72266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D341EA-0112-4593-9110-C8ED0A3A2540}">
      <dsp:nvSpPr>
        <dsp:cNvPr id="0" name=""/>
        <dsp:cNvSpPr/>
      </dsp:nvSpPr>
      <dsp:spPr>
        <a:xfrm>
          <a:off x="218605" y="3779308"/>
          <a:ext cx="397464" cy="39746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A9A4AA-BC6F-43A8-93D6-D25351AF983B}">
      <dsp:nvSpPr>
        <dsp:cNvPr id="0" name=""/>
        <dsp:cNvSpPr/>
      </dsp:nvSpPr>
      <dsp:spPr>
        <a:xfrm>
          <a:off x="834676" y="3616708"/>
          <a:ext cx="6510685" cy="7226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482" tIns="76482" rIns="76482" bIns="7648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>
              <a:solidFill>
                <a:schemeClr val="bg2"/>
              </a:solidFill>
            </a:rPr>
            <a:t>Database e sviluppo di AR e VR</a:t>
          </a:r>
          <a:endParaRPr lang="en-US" sz="1900" kern="1200" dirty="0">
            <a:solidFill>
              <a:schemeClr val="bg2"/>
            </a:solidFill>
          </a:endParaRPr>
        </a:p>
      </dsp:txBody>
      <dsp:txXfrm>
        <a:off x="834676" y="3616708"/>
        <a:ext cx="6510685" cy="7226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oundedRectangleTimeline">
  <dgm:title val="Sequenza temporale con rettangoli arrotondati"/>
  <dgm:desc val="Utilizzabile per mostrare un elenco di eventi in ordine cronologico. Una casella invisibile contiene la descrizione, mentre la data compare all'intero di rettangoli, tranne che per il primo e l'ultimo nodo in cui gli angoli del rettangolo sono arrotondati. Può visualizzare grandi quantità di testo e un formato data descrittivo lungo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animLvl val="lvl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18"/>
      <dgm:constr type="primFontSz" for="des" forName="Childtext" val="18"/>
      <dgm:constr type="primFontSz" for="des" forName="Childtext" refType="primFontSz" refFor="des" refForName="parent" op="lte"/>
      <dgm:constr type="w" for="ch" forName="composite" refType="w"/>
      <dgm:constr type="h" for="ch" forName="composite" refType="h"/>
      <dgm:constr type="w" for="ch" forName="spaceBetweenRectangles" refType="w" refFor="ch" refForName="composite" fact="-0.4"/>
      <dgm:constr type="w" for="ch" ptType="sibTrans" op="equ"/>
      <dgm:constr type="primFontSz" for="des" forName="parent" op="equ"/>
      <dgm:constr type="primFontSz" for="des" forName="Childtext" op="equ"/>
      <dgm:constr type="primFontSz" for="des" forName="parent1" val="18"/>
      <dgm:constr type="primFontSz" for="des" forName="Childtext1" val="18"/>
      <dgm:constr type="primFontSz" for="des" forName="Childtext1" refType="primFontSz" refFor="des" refForName="parent1" op="lte"/>
      <dgm:constr type="w" for="ch" forName="composite1" refType="w"/>
      <dgm:constr type="h" for="ch" forName="composite1" refType="h"/>
      <dgm:constr type="w" for="ch" forName="spaceBetweenRectangles1" refType="w" refFor="ch" refForName="composite1" fact="-0.4"/>
      <dgm:constr type="primFontSz" for="des" forName="parent1" op="equ"/>
      <dgm:constr type="primFontSz" for="des" forName="Childtext1" op="equ"/>
    </dgm:constrLst>
    <dgm:choose name="layoutByNodeCnt">
      <dgm:if name="twoOrLessNodes" axis="ch" ptType="node" func="cnt" op="lte" val="2">
        <dgm:forEach name="nodesForEach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choose name="casesForFirstAndLastNode1">
              <dgm:if name="startNode1" axis="self" ptType="node" func="pos" op="equ" val="1">
                <dgm:choose name="removeLineWhenOnlyOneNode1">
                  <dgm:if name="ifOnlyOneNode1" axis="followSib" ptType="node" func="cnt" op="equ" val="0">
                    <dgm:constrLst>
                      <dgm:constr type="w" for="ch" forName="parent" refType="w" fact="0.95"/>
                      <dgm:constr type="l" for="ch" forName="parent" refType="w" fact="0.025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025"/>
                      <dgm:constr type="w" for="ch" forName="Childtext" refType="w" fact="0.95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if>
                  <dgm:else name="ifMoreThanOneNode1">
                    <dgm:constrLst>
                      <dgm:constr type="w" for="ch" forName="parent" refType="w" fact="0.6"/>
                      <dgm:constr type="l" for="ch" forName="parent" refType="w" fact="0.2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2"/>
                      <dgm:constr type="w" for="ch" forName="Childtext" refType="w" fact="0.6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else>
                </dgm:choose>
              </dgm:if>
              <dgm:else name="notStartNode1">
                <dgm:constrLst>
                  <dgm:constr type="w" for="ch" forName="parent" refType="w" fact="0.6"/>
                  <dgm:constr type="l" for="ch" forName="parent" refType="w" fact="0.2"/>
                  <dgm:constr type="t" for="ch" forName="parent" refType="h" fact="0.45"/>
                  <dgm:constr type="h" for="ch" forName="parent" refType="h" fact="0.1"/>
                  <dgm:constr type="l" for="ch" forName="Childtext" refType="w" fact="0.2"/>
                  <dgm:constr type="w" for="ch" forName="Childtext" refType="w" fact="0.6"/>
                  <dgm:constr type="h" for="ch" forName="Childtext" refType="h" fact="0.35"/>
                  <dgm:constr type="t" for="ch" forName="Childtext" refType="h" fact="0.65"/>
                  <dgm:constr type="w" for="ch" forName="ConnectLine"/>
                  <dgm:constr type="h" for="ch" forName="ConnectLine" refType="h" fact="0.08"/>
                  <dgm:constr type="t" for="ch" forName="ConnectLine" refType="h" fact="0.55"/>
                  <dgm:constr type="ctrX" for="ch" forName="ConnectLine" refType="w" fact="0.5"/>
                  <dgm:constr type="w" for="ch" forName="ConnectLineEnd" refType="h" fact="0.02"/>
                  <dgm:constr type="h" for="ch" forName="ConnectLineEnd" refType="h" fact="0.02"/>
                  <dgm:constr type="b" for="ch" forName="ConnectLineEnd" refType="h" fact="0.65"/>
                  <dgm:constr type="ctrX" for="ch" forName="ConnectLineEnd" refType="w" fact="0.5"/>
                  <dgm:constr type="w" for="ch" forName="EmptyPane" refType="w"/>
                  <dgm:constr type="h" for="ch" forName="EmptyPane" refType="h" fact="0.45"/>
                </dgm:constrLst>
              </dgm:else>
            </dgm:choose>
            <dgm:layoutNode name="parent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">
                <dgm:if name="startNode" axis="self" ptType="node" func="pos" op="equ" val="1">
                  <dgm:choose name="removeLineWhenOnlyOneNode">
                    <dgm:if name="ifOnlyOneNode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">
                      <dgm:choose name="Name18">
                        <dgm:if name="Name19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">
                  <dgm:choose name="Name22">
                    <dgm:if name="Name23" axis="self" ptType="node" func="revPos" op="equ" val="1">
                      <dgm:choose name="Name24">
                        <dgm:if name="Name25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" styleLbl="revTx">
              <dgm:varLst>
                <dgm:bulletEnabled val="1"/>
              </dgm:varLst>
              <dgm:choose name="casesForTxtDirLogic">
                <dgm:if name="Name77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" axis="followSib" ptType="sibTrans" cnt="1">
            <dgm:layoutNode name="spaceBetweenRectangle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moreThanTwoNodes">
        <dgm:forEach name="nodesForEach1" axis="ch" ptType="node">
          <dgm:layoutNode name="composite1">
            <dgm:alg type="composite"/>
            <dgm:shape xmlns:r="http://schemas.openxmlformats.org/officeDocument/2006/relationships" r:blip="">
              <dgm:adjLst/>
            </dgm:shape>
            <dgm:choose name="casesForSnakingLogic21">
              <dgm:if name="oddNode21" axis="self" ptType="node" func="posOdd" op="equ" val="1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w" for="ch" forName="ConnectLine1"/>
                  <dgm:constr type="h" for="ch" forName="ConnectLine1" refType="h" fact="0.08"/>
                  <dgm:constr type="t" for="ch" forName="ConnectLine1" refType="h" fact="0.37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t" for="ch" forName="ConnectLineEnd1" refType="h" fact="0.35"/>
                  <dgm:constr type="ctrX" for="ch" forName="ConnectLineEnd1" refType="w" fact="0.5"/>
                  <dgm:constr type="w" for="ch" forName="EmptyPane1" refType="w"/>
                  <dgm:constr type="t" for="ch" forName="EmptyPane1" refType="h" fact="0.55"/>
                  <dgm:constr type="h" for="ch" forName="EmptyPane1" refType="h" fact="0.45"/>
                </dgm:constrLst>
              </dgm:if>
              <dgm:else name="evenNode2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t" for="ch" forName="Childtext1" refType="h" fact="0.65"/>
                  <dgm:constr type="w" for="ch" forName="ConnectLine1"/>
                  <dgm:constr type="h" for="ch" forName="ConnectLine1" refType="h" fact="0.08"/>
                  <dgm:constr type="t" for="ch" forName="ConnectLine1" refType="h" fact="0.55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b" for="ch" forName="ConnectLineEnd1" refType="h" fact="0.65"/>
                  <dgm:constr type="ctrX" for="ch" forName="ConnectLineEnd1" refType="w" fact="0.5"/>
                  <dgm:constr type="w" for="ch" forName="EmptyPane1" refType="w"/>
                  <dgm:constr type="h" for="ch" forName="EmptyPane1" refType="h" fact="0.45"/>
                </dgm:constrLst>
              </dgm:else>
            </dgm:choose>
            <dgm:layoutNode name="parent1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12">
                <dgm:if name="startNode12" axis="self" ptType="node" func="pos" op="equ" val="1">
                  <dgm:choose name="removeLineWhenOnlyOneNode12">
                    <dgm:if name="ifOnlyOneNode12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12">
                      <dgm:choose name="Name181">
                        <dgm:if name="Name191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1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12">
                  <dgm:choose name="Name221">
                    <dgm:if name="Name231" axis="self" ptType="node" func="revPos" op="equ" val="1">
                      <dgm:choose name="Name241">
                        <dgm:if name="Name251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1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1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1" styleLbl="revTx">
              <dgm:varLst>
                <dgm:bulletEnabled val="1"/>
              </dgm:varLst>
              <dgm:choose name="casesForTxtDirLogic1">
                <dgm:if name="Name771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1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1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1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1" axis="followSib" ptType="sibTrans" cnt="1">
            <dgm:layoutNode name="spaceBetweenRectangles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45FDDA-C8F8-4640-B291-3034A1C41F02}" type="datetime1">
              <a:rPr lang="it-IT" smtClean="0"/>
              <a:t>17/03/2023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8B9F0A1-F219-446B-A3CE-307DCA1AC676}" type="datetime1">
              <a:rPr lang="it-IT" smtClean="0"/>
              <a:t>17/03/2023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C7DE13F-B5DE-4C87-A69A-46B39231F29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4B92E9E-EF61-45A4-8936-73F55BFD2495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11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697365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12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160592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13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29528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14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595504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2DC0559-D619-4E56-BF6F-3712370C2150}" type="slidenum">
              <a:rPr lang="it-IT" smtClean="0"/>
              <a:t>15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D915768-B9A9-4DBA-A109-23ADBEFF0ED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DA9C8A8-B4AA-47B5-B75E-5985019D70B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45412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17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2523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3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4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5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2693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6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3135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7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5415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8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120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9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408333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10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17/03/2023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4989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it-IT" sz="4800"/>
              <a:t>3DFloat</a:t>
            </a:r>
          </a:p>
        </p:txBody>
      </p:sp>
      <p:sp>
        <p:nvSpPr>
          <p:cNvPr id="14" name="Segnaposto immagine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igura a mano libera: Forma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lonna contenu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po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igura a mano libera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6" name="Figura a mano libera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8" name="Oval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7" name="Segnaposto contenuto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22" name="Segnaposto testo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Segnaposto contenuto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18" name="Segnaposto testo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</a:t>
            </a:r>
          </a:p>
        </p:txBody>
      </p:sp>
      <p:sp>
        <p:nvSpPr>
          <p:cNvPr id="21" name="Segnaposto contenuto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Riepi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olo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1" name="Sottotitolo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it-IT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  <a:endParaRPr lang="it-IT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Segnaposto immagine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2" name="Segnaposto immagine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igura a mano libera: Forma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45" name="Ovale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46" name="Figura a mano libera: Forma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igura a mano libera: Forma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21" name="Ovale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 dirty="0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igura a mano libera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6" name="Figura a mano libera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8" name="Oval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e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igura a mano libera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21" name="Ovale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igura a mano libera: Forma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it-IT" sz="1600"/>
              <a:t>Fare clic per inserire il testo</a:t>
            </a:r>
          </a:p>
        </p:txBody>
      </p:sp>
      <p:sp>
        <p:nvSpPr>
          <p:cNvPr id="17" name="Segnaposto immagine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2" name="Segnaposto immagine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5" name="Segnaposto immagine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igura a mano libera: Forma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8" name="Segnaposto immagine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9" name="Segnaposto immagine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0" name="Segnaposto immagine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1" name="Segnaposto contenuto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nterruzione di sezio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 dirty="0"/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16" name="Sottotito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it-IT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  <a:endParaRPr lang="it-IT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nterruzione di sezio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6" name="Sottotito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it-IT" noProof="0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Sequenza temporale dia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o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igura a mano libera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 dirty="0">
                <a:solidFill>
                  <a:schemeClr val="tx1"/>
                </a:solidFill>
              </a:endParaRPr>
            </a:p>
          </p:txBody>
        </p:sp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5" name="Ovale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6" name="Figura a mano libera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dirty="0"/>
              <a:t>Martedì 2 febbraio 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dirty="0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igura a mano libera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0" name="Figura a mano libera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1" name="Figura a mano libera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</p:grpSp>
      <p:sp>
        <p:nvSpPr>
          <p:cNvPr id="12" name="Ovale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 dirty="0"/>
          </a:p>
        </p:txBody>
      </p:sp>
      <p:sp>
        <p:nvSpPr>
          <p:cNvPr id="17" name="Segnaposto contenuto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5" name="Segnaposto immagine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40" name="Titolo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it-IT"/>
              <a:t>Team</a:t>
            </a:r>
          </a:p>
        </p:txBody>
      </p:sp>
      <p:grpSp>
        <p:nvGrpSpPr>
          <p:cNvPr id="51" name="Gruppo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igura a mano libera: Forma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53" name="Figura a mano libera: Forma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54" name="Ovale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55" name="Ovale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56" name="Segnaposto immagine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7" name="Segnaposto immagine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8" name="Segnaposto immagine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9" name="Segnaposto immagine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63" name="Segnaposto testo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1" name="Segnaposto testo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5" name="Segnaposto testo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4" name="Segnaposto testo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7" name="Segnaposto testo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6" name="Segnaposto testo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9" name="Segnaposto testo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8" name="Segnaposto testo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lonna contenuto 2 (diapositiva di confron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e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it-IT"/>
              <a:t>Testo del piè di pagina di esempio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it-IT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461" y="839516"/>
            <a:ext cx="10889077" cy="3507197"/>
          </a:xfrm>
        </p:spPr>
        <p:txBody>
          <a:bodyPr rtlCol="0" anchor="b" anchorCtr="0">
            <a:norm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it-IT" sz="4000" b="0" i="0" u="none" strike="noStrike" dirty="0">
                <a:effectLst/>
                <a:latin typeface="+mn-lt"/>
              </a:rPr>
              <a:t>ANALISI DI WEBGI PER LO SVILUPPO E L’OTTIMIZZAZIONE DI SCENE VIRTUALI 3D</a:t>
            </a:r>
            <a:br>
              <a:rPr lang="it-IT" sz="4000" b="0" dirty="0">
                <a:effectLst/>
                <a:latin typeface="+mn-lt"/>
              </a:rPr>
            </a:br>
            <a:br>
              <a:rPr lang="it-IT" sz="4000" dirty="0">
                <a:latin typeface="+mn-lt"/>
              </a:rPr>
            </a:br>
            <a:endParaRPr lang="it-IT" sz="4000" dirty="0">
              <a:latin typeface="+mn-lt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72677" y="3429000"/>
            <a:ext cx="5446643" cy="565978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Tesi di Laurea in Fondamenti di Computer Graphics</a:t>
            </a:r>
          </a:p>
        </p:txBody>
      </p:sp>
      <p:sp>
        <p:nvSpPr>
          <p:cNvPr id="7" name="Sottotitolo 2">
            <a:extLst>
              <a:ext uri="{FF2B5EF4-FFF2-40B4-BE49-F238E27FC236}">
                <a16:creationId xmlns:a16="http://schemas.microsoft.com/office/drawing/2014/main" id="{2CB19FBF-49F5-3EBB-17E5-1EB44BA36725}"/>
              </a:ext>
            </a:extLst>
          </p:cNvPr>
          <p:cNvSpPr txBox="1">
            <a:spLocks/>
          </p:cNvSpPr>
          <p:nvPr/>
        </p:nvSpPr>
        <p:spPr>
          <a:xfrm>
            <a:off x="1226877" y="4233517"/>
            <a:ext cx="4291600" cy="2233544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Relatore: </a:t>
            </a:r>
          </a:p>
          <a:p>
            <a:r>
              <a:rPr lang="it-IT" dirty="0"/>
              <a:t>Prof. GIULIO CASCIOLA</a:t>
            </a:r>
          </a:p>
          <a:p>
            <a:r>
              <a:rPr lang="it-IT" dirty="0"/>
              <a:t>Correlatore:</a:t>
            </a:r>
          </a:p>
          <a:p>
            <a:r>
              <a:rPr lang="it-IT" dirty="0"/>
              <a:t>Dr.  Alessandro Puccini</a:t>
            </a:r>
          </a:p>
        </p:txBody>
      </p:sp>
      <p:sp>
        <p:nvSpPr>
          <p:cNvPr id="8" name="Sottotitolo 2">
            <a:extLst>
              <a:ext uri="{FF2B5EF4-FFF2-40B4-BE49-F238E27FC236}">
                <a16:creationId xmlns:a16="http://schemas.microsoft.com/office/drawing/2014/main" id="{951E62BA-4BA3-48FF-208C-62656182F021}"/>
              </a:ext>
            </a:extLst>
          </p:cNvPr>
          <p:cNvSpPr txBox="1">
            <a:spLocks/>
          </p:cNvSpPr>
          <p:nvPr/>
        </p:nvSpPr>
        <p:spPr>
          <a:xfrm>
            <a:off x="8666922" y="4599884"/>
            <a:ext cx="2873616" cy="150080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Candidato: </a:t>
            </a:r>
          </a:p>
          <a:p>
            <a:r>
              <a:rPr lang="pt-BR" dirty="0"/>
              <a:t>GRECO DAVIDE </a:t>
            </a:r>
          </a:p>
          <a:p>
            <a:r>
              <a:rPr lang="pt-BR" dirty="0"/>
              <a:t>Matr. Nr.: 0001001580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0915422" cy="829359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rtl="0"/>
            <a:r>
              <a:rPr lang="it-IT" sz="6000" kern="1200" dirty="0">
                <a:latin typeface="+mn-lt"/>
              </a:rPr>
              <a:t>Viewer 3D:  Adaptive Quality Control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WebGi SDK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10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8" y="2124223"/>
            <a:ext cx="59678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Adatta la qualità del rendering in base alle esigenze dell’applicazione, monitorando continuamente le performance ed attuando tecniche come: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Scaling della risoluzione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Compressione dei dati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Selezione del bitrate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Adattamento dinamico della qualità</a:t>
            </a:r>
            <a:br>
              <a:rPr lang="it-IT" sz="2400" dirty="0"/>
            </a:b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924588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1350850" cy="829359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rtl="0"/>
            <a:r>
              <a:rPr lang="it-IT" sz="5000" kern="1200" dirty="0">
                <a:latin typeface="+mn-lt"/>
              </a:rPr>
              <a:t>Viewer 3D:  Progressive Rendering Pipeline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WebGi SDK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11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8" y="2124223"/>
            <a:ext cx="6603904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Applicazione di un rendering incrementale, aggiungendo dettagli passo-passo all’immagine.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Passi principali: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Caricamento della scena e generazione di un’immagine di bassa qualità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Incremento del campionamento dei pixels, aumentando il dettaglio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Selezione di una soglia di campionamento o calcolo dinamico tramite l’</a:t>
            </a:r>
            <a:r>
              <a:rPr lang="it-IT" sz="2400" dirty="0" err="1"/>
              <a:t>Adaptive</a:t>
            </a:r>
            <a:r>
              <a:rPr lang="it-IT" sz="2400" dirty="0"/>
              <a:t> Quality Control</a:t>
            </a:r>
            <a:br>
              <a:rPr lang="it-IT" sz="2400" dirty="0"/>
            </a:b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434160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0915422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dirty="0">
                <a:latin typeface="+mn-lt"/>
              </a:rPr>
              <a:t>M</a:t>
            </a:r>
            <a:r>
              <a:rPr lang="it-IT" sz="6000" kern="1200" dirty="0">
                <a:latin typeface="+mn-lt"/>
              </a:rPr>
              <a:t>ateriali PBR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WebGi SDK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12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8" y="2124223"/>
            <a:ext cx="4377538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WebGi, ottimizza i materiali fisici di three.js attraverso il </a:t>
            </a:r>
            <a:r>
              <a:rPr lang="it-IT" sz="2400" dirty="0" err="1"/>
              <a:t>Physically</a:t>
            </a:r>
            <a:r>
              <a:rPr lang="it-IT" sz="2400" dirty="0"/>
              <a:t> </a:t>
            </a:r>
            <a:r>
              <a:rPr lang="it-IT" sz="2400" dirty="0" err="1"/>
              <a:t>Based</a:t>
            </a:r>
            <a:r>
              <a:rPr lang="it-IT" sz="2400" dirty="0"/>
              <a:t> Rendering (PBR) workflow.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Viene simulato il comportamento fisico della luce utilizzando equazioni fisiche per il calcolo dell’interazione tra la luce e i materiali.</a:t>
            </a:r>
            <a:br>
              <a:rPr lang="it-IT" sz="2400" dirty="0"/>
            </a:br>
            <a:endParaRPr lang="it-IT"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149868D-1E87-A56D-B385-FA42F73FC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565" y="1694446"/>
            <a:ext cx="6992656" cy="384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589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0915422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dirty="0">
                <a:latin typeface="+mn-lt"/>
              </a:rPr>
              <a:t>P</a:t>
            </a:r>
            <a:r>
              <a:rPr lang="it-IT" sz="6000" kern="1200" dirty="0">
                <a:latin typeface="+mn-lt"/>
              </a:rPr>
              <a:t>lugins principali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WebGi SDK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13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8" y="2124223"/>
            <a:ext cx="53474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br>
              <a:rPr lang="it-IT" sz="2400" dirty="0"/>
            </a:br>
            <a:endParaRPr lang="it-IT" sz="2400" dirty="0"/>
          </a:p>
        </p:txBody>
      </p:sp>
      <p:pic>
        <p:nvPicPr>
          <p:cNvPr id="8" name="Immagine 7" descr="Immagine che contiene testo, elettronica, computer, tastiera&#10;&#10;Descrizione generata automaticamente">
            <a:extLst>
              <a:ext uri="{FF2B5EF4-FFF2-40B4-BE49-F238E27FC236}">
                <a16:creationId xmlns:a16="http://schemas.microsoft.com/office/drawing/2014/main" id="{3E07B688-8F62-D919-87BF-F3EE780BC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62" y="2220735"/>
            <a:ext cx="3320515" cy="1867790"/>
          </a:xfrm>
          <a:prstGeom prst="rect">
            <a:avLst/>
          </a:prstGeom>
        </p:spPr>
      </p:pic>
      <p:pic>
        <p:nvPicPr>
          <p:cNvPr id="10" name="Immagine 9" descr="Immagine che contiene traffico, luce&#10;&#10;Descrizione generata automaticamente">
            <a:extLst>
              <a:ext uri="{FF2B5EF4-FFF2-40B4-BE49-F238E27FC236}">
                <a16:creationId xmlns:a16="http://schemas.microsoft.com/office/drawing/2014/main" id="{0D2D19FB-88E7-5E57-430E-782A0FC5B0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0622" y="2220735"/>
            <a:ext cx="3320515" cy="1867790"/>
          </a:xfrm>
          <a:prstGeom prst="rect">
            <a:avLst/>
          </a:prstGeom>
        </p:spPr>
      </p:pic>
      <p:pic>
        <p:nvPicPr>
          <p:cNvPr id="12" name="Immagine 11" descr="Immagine che contiene interno, muro, servizi igienici, bianco&#10;&#10;Descrizione generata automaticamente">
            <a:extLst>
              <a:ext uri="{FF2B5EF4-FFF2-40B4-BE49-F238E27FC236}">
                <a16:creationId xmlns:a16="http://schemas.microsoft.com/office/drawing/2014/main" id="{779CD2CA-4ED2-CE8E-A2BE-63EAAFBFA4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1993" y="2220735"/>
            <a:ext cx="3350677" cy="1884755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BCBEF22-9F42-14AE-6B6A-7D69CE7C7D4B}"/>
              </a:ext>
            </a:extLst>
          </p:cNvPr>
          <p:cNvSpPr txBox="1"/>
          <p:nvPr/>
        </p:nvSpPr>
        <p:spPr>
          <a:xfrm>
            <a:off x="4411993" y="4105490"/>
            <a:ext cx="2628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Screen Space </a:t>
            </a:r>
            <a:r>
              <a:rPr lang="it-IT" sz="2400" dirty="0" err="1"/>
              <a:t>Reflections</a:t>
            </a:r>
            <a:r>
              <a:rPr lang="it-IT" sz="2400" dirty="0"/>
              <a:t> Plugin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9BDDB72-576B-C695-28F3-DB655E31445E}"/>
              </a:ext>
            </a:extLst>
          </p:cNvPr>
          <p:cNvSpPr txBox="1"/>
          <p:nvPr/>
        </p:nvSpPr>
        <p:spPr>
          <a:xfrm>
            <a:off x="550863" y="4085323"/>
            <a:ext cx="2628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Screen Space Ambient </a:t>
            </a:r>
            <a:r>
              <a:rPr lang="it-IT" sz="2400" dirty="0" err="1"/>
              <a:t>Occlusion</a:t>
            </a:r>
            <a:endParaRPr lang="it-IT" sz="2400" dirty="0"/>
          </a:p>
          <a:p>
            <a:r>
              <a:rPr lang="it-IT" sz="2400" dirty="0"/>
              <a:t>Plugin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262F765-218A-1293-C181-A86A2109DDCD}"/>
              </a:ext>
            </a:extLst>
          </p:cNvPr>
          <p:cNvSpPr txBox="1"/>
          <p:nvPr/>
        </p:nvSpPr>
        <p:spPr>
          <a:xfrm>
            <a:off x="8320622" y="4085324"/>
            <a:ext cx="2628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Bloom Plugin</a:t>
            </a:r>
          </a:p>
        </p:txBody>
      </p:sp>
    </p:spTree>
    <p:extLst>
      <p:ext uri="{BB962C8B-B14F-4D97-AF65-F5344CB8AC3E}">
        <p14:creationId xmlns:p14="http://schemas.microsoft.com/office/powerpoint/2010/main" val="71104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1350850" cy="829359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rtl="0"/>
            <a:r>
              <a:rPr lang="it-IT" sz="5000" kern="1200" dirty="0">
                <a:latin typeface="+mn-lt"/>
              </a:rPr>
              <a:t>Analisi dei requisiti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Sviluppo del progetto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14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8" y="2124223"/>
            <a:ext cx="6603904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I requisiti funzionali e non funzionali richiesti dall’azienda sono: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it-IT" sz="2400" dirty="0"/>
              <a:t>Sviluppare applicazione web con WebGi</a:t>
            </a:r>
            <a:endParaRPr lang="en-US" sz="24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it-IT" sz="2400" dirty="0"/>
              <a:t>Implementare le funzionalità contenute nel software precedente</a:t>
            </a:r>
            <a:endParaRPr lang="en-US" sz="2400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Aggiungere nuove funzionalità come animazioni,  schermata di caricamento e l’infografica dei prodotti</a:t>
            </a:r>
            <a:br>
              <a:rPr lang="it-IT" sz="2400" dirty="0"/>
            </a:b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3197499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Segnaposto contenuto 3" descr="Segnaposto SmartArt della sequenza temporale ">
            <a:extLst>
              <a:ext uri="{FF2B5EF4-FFF2-40B4-BE49-F238E27FC236}">
                <a16:creationId xmlns:a16="http://schemas.microsoft.com/office/drawing/2014/main" id="{93897051-DA8D-4072-A594-51769F8D52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9163522"/>
              </p:ext>
            </p:extLst>
          </p:nvPr>
        </p:nvGraphicFramePr>
        <p:xfrm>
          <a:off x="123371" y="2234346"/>
          <a:ext cx="11945257" cy="3979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E5CAC52-3FD1-464A-805A-B8F7AF045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15</a:t>
            </a:fld>
            <a:endParaRPr lang="it-IT" dirty="0"/>
          </a:p>
        </p:txBody>
      </p:sp>
      <p:sp>
        <p:nvSpPr>
          <p:cNvPr id="9" name="Titolo 14">
            <a:extLst>
              <a:ext uri="{FF2B5EF4-FFF2-40B4-BE49-F238E27FC236}">
                <a16:creationId xmlns:a16="http://schemas.microsoft.com/office/drawing/2014/main" id="{15BFAFCB-88B9-5C3F-F077-632E42BEF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0915422" cy="829359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rtl="0"/>
            <a:r>
              <a:rPr lang="it-IT" sz="5000" dirty="0">
                <a:latin typeface="+mn-lt"/>
              </a:rPr>
              <a:t>Sviluppo di una scena virtuale con WebGi</a:t>
            </a:r>
            <a:endParaRPr lang="it-IT" sz="5000" kern="1200" dirty="0">
              <a:latin typeface="+mn-lt"/>
            </a:endParaRPr>
          </a:p>
        </p:txBody>
      </p:sp>
      <p:sp>
        <p:nvSpPr>
          <p:cNvPr id="10" name="Sottotitolo 15">
            <a:extLst>
              <a:ext uri="{FF2B5EF4-FFF2-40B4-BE49-F238E27FC236}">
                <a16:creationId xmlns:a16="http://schemas.microsoft.com/office/drawing/2014/main" id="{C54ED4DD-606A-8780-3B31-A07F0A761601}"/>
              </a:ext>
            </a:extLst>
          </p:cNvPr>
          <p:cNvSpPr txBox="1">
            <a:spLocks/>
          </p:cNvSpPr>
          <p:nvPr/>
        </p:nvSpPr>
        <p:spPr>
          <a:xfrm>
            <a:off x="550862" y="1519312"/>
            <a:ext cx="4513507" cy="42203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it-IT" dirty="0"/>
              <a:t>Sviluppo del progetto</a:t>
            </a:r>
          </a:p>
        </p:txBody>
      </p:sp>
      <p:pic>
        <p:nvPicPr>
          <p:cNvPr id="3" name="Immagine 2" descr="Immagine che contiene logo&#10;&#10;Descrizione generata automaticamente">
            <a:extLst>
              <a:ext uri="{FF2B5EF4-FFF2-40B4-BE49-F238E27FC236}">
                <a16:creationId xmlns:a16="http://schemas.microsoft.com/office/drawing/2014/main" id="{90761453-DCFC-5608-36A5-193AC5919B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60835" y="1821154"/>
            <a:ext cx="1242391" cy="1242391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415C1E31-7D73-0548-F9EA-5FA3ED11A1C5}"/>
              </a:ext>
            </a:extLst>
          </p:cNvPr>
          <p:cNvSpPr txBox="1"/>
          <p:nvPr/>
        </p:nvSpPr>
        <p:spPr>
          <a:xfrm>
            <a:off x="10002145" y="1607160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CSS</a:t>
            </a:r>
          </a:p>
        </p:txBody>
      </p:sp>
      <p:pic>
        <p:nvPicPr>
          <p:cNvPr id="8" name="Immagine 7" descr="Immagine che contiene logo&#10;&#10;Descrizione generata automaticamente">
            <a:extLst>
              <a:ext uri="{FF2B5EF4-FFF2-40B4-BE49-F238E27FC236}">
                <a16:creationId xmlns:a16="http://schemas.microsoft.com/office/drawing/2014/main" id="{74D6570A-5F8E-BA8F-74BA-3C8503376D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8051" y="1941342"/>
            <a:ext cx="2822713" cy="75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6300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023-03-16 12-49-31">
            <a:hlinkClick r:id="" action="ppaction://media"/>
            <a:extLst>
              <a:ext uri="{FF2B5EF4-FFF2-40B4-BE49-F238E27FC236}">
                <a16:creationId xmlns:a16="http://schemas.microsoft.com/office/drawing/2014/main" id="{522A986B-112A-4202-9CB1-EC732E10E96D}"/>
              </a:ext>
            </a:extLst>
          </p:cNvPr>
          <p:cNvPicPr>
            <a:picLocks noGrp="1" noChangeAspect="1"/>
          </p:cNvPicPr>
          <p:nvPr>
            <p:ph type="pic"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7281" y="196900"/>
            <a:ext cx="10923856" cy="6144669"/>
          </a:xfrm>
          <a:noFill/>
        </p:spPr>
      </p:pic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5897F62-B579-0663-5E62-FA943F515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noProof="0" smtClean="0"/>
              <a:pPr rtl="0">
                <a:spcAft>
                  <a:spcPts val="600"/>
                </a:spcAft>
              </a:pPr>
              <a:t>16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10428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it-IT" smtClean="0"/>
              <a:pPr>
                <a:spcAft>
                  <a:spcPts val="600"/>
                </a:spcAft>
              </a:pPr>
              <a:t>17</a:t>
            </a:fld>
            <a:endParaRPr lang="it-IT"/>
          </a:p>
        </p:txBody>
      </p:sp>
      <p:graphicFrame>
        <p:nvGraphicFramePr>
          <p:cNvPr id="59" name="CasellaDiTesto 17">
            <a:extLst>
              <a:ext uri="{FF2B5EF4-FFF2-40B4-BE49-F238E27FC236}">
                <a16:creationId xmlns:a16="http://schemas.microsoft.com/office/drawing/2014/main" id="{64BCA8B7-CF19-B669-B9A3-743EF8482C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1062801"/>
              </p:ext>
            </p:extLst>
          </p:nvPr>
        </p:nvGraphicFramePr>
        <p:xfrm>
          <a:off x="550862" y="2082020"/>
          <a:ext cx="7345362" cy="43427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itolo 14">
            <a:extLst>
              <a:ext uri="{FF2B5EF4-FFF2-40B4-BE49-F238E27FC236}">
                <a16:creationId xmlns:a16="http://schemas.microsoft.com/office/drawing/2014/main" id="{04F83A93-C93B-6800-1E4F-A3360AB2D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0915422" cy="829359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rtl="0"/>
            <a:r>
              <a:rPr lang="it-IT" sz="6000" dirty="0">
                <a:latin typeface="+mn-lt"/>
              </a:rPr>
              <a:t>Conclusioni e sviluppi futuri</a:t>
            </a:r>
            <a:endParaRPr lang="it-IT" sz="6000" kern="1200" dirty="0">
              <a:latin typeface="+mn-lt"/>
            </a:endParaRPr>
          </a:p>
        </p:txBody>
      </p:sp>
      <p:sp>
        <p:nvSpPr>
          <p:cNvPr id="10" name="Sottotitolo 15">
            <a:extLst>
              <a:ext uri="{FF2B5EF4-FFF2-40B4-BE49-F238E27FC236}">
                <a16:creationId xmlns:a16="http://schemas.microsoft.com/office/drawing/2014/main" id="{DC886050-91BD-435C-DB9B-DBAA1BB5EEC7}"/>
              </a:ext>
            </a:extLst>
          </p:cNvPr>
          <p:cNvSpPr txBox="1">
            <a:spLocks/>
          </p:cNvSpPr>
          <p:nvPr/>
        </p:nvSpPr>
        <p:spPr>
          <a:xfrm>
            <a:off x="550862" y="1519312"/>
            <a:ext cx="4513507" cy="42203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it-IT" dirty="0"/>
              <a:t>Conclusioni</a:t>
            </a:r>
          </a:p>
        </p:txBody>
      </p:sp>
    </p:spTree>
    <p:extLst>
      <p:ext uri="{BB962C8B-B14F-4D97-AF65-F5344CB8AC3E}">
        <p14:creationId xmlns:p14="http://schemas.microsoft.com/office/powerpoint/2010/main" val="1213832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18</a:t>
            </a:fld>
            <a:endParaRPr lang="it-IT" dirty="0"/>
          </a:p>
        </p:txBody>
      </p:sp>
      <p:sp>
        <p:nvSpPr>
          <p:cNvPr id="11" name="Titolo 14">
            <a:extLst>
              <a:ext uri="{FF2B5EF4-FFF2-40B4-BE49-F238E27FC236}">
                <a16:creationId xmlns:a16="http://schemas.microsoft.com/office/drawing/2014/main" id="{18A71F72-B4A5-71EF-1398-5AB2A4D9A193}"/>
              </a:ext>
            </a:extLst>
          </p:cNvPr>
          <p:cNvSpPr txBox="1">
            <a:spLocks/>
          </p:cNvSpPr>
          <p:nvPr/>
        </p:nvSpPr>
        <p:spPr>
          <a:xfrm>
            <a:off x="2677546" y="2599641"/>
            <a:ext cx="6836907" cy="829359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it-IT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6000" dirty="0">
                <a:latin typeface="+mn-lt"/>
              </a:rPr>
              <a:t>Grazie dell’attenzione</a:t>
            </a:r>
          </a:p>
        </p:txBody>
      </p:sp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4" y="1721240"/>
            <a:ext cx="3565524" cy="3415519"/>
          </a:xfrm>
        </p:spPr>
        <p:txBody>
          <a:bodyPr rtlCol="0"/>
          <a:lstStyle/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it-IT" sz="3200" dirty="0"/>
              <a:t>Introduzione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it-IT" sz="3200" dirty="0"/>
              <a:t>Stato dell’arte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it-IT" sz="3200" dirty="0"/>
              <a:t>WebGi SDK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it-IT" sz="3200" dirty="0"/>
              <a:t>Conclusioni</a:t>
            </a:r>
          </a:p>
          <a:p>
            <a:pPr algn="just" rtl="0"/>
            <a:endParaRPr lang="it-IT" dirty="0"/>
          </a:p>
        </p:txBody>
      </p:sp>
      <p:sp>
        <p:nvSpPr>
          <p:cNvPr id="15" name="Segnaposto numero diapositiva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/>
              <a:t>2</a:t>
            </a:fld>
            <a:endParaRPr lang="it-IT" dirty="0"/>
          </a:p>
        </p:txBody>
      </p:sp>
      <p:sp>
        <p:nvSpPr>
          <p:cNvPr id="6" name="Titolo 14">
            <a:extLst>
              <a:ext uri="{FF2B5EF4-FFF2-40B4-BE49-F238E27FC236}">
                <a16:creationId xmlns:a16="http://schemas.microsoft.com/office/drawing/2014/main" id="{0665DD8E-00D4-4960-53D1-FB7284BDC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477651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>
                <a:latin typeface="+mn-lt"/>
              </a:rPr>
              <a:t>Sommario</a:t>
            </a:r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egnaposto immagine 15" descr="Immagine che contiene testo, interno, muro, bevanda&#10;&#10;Descrizione generata automaticamente">
            <a:extLst>
              <a:ext uri="{FF2B5EF4-FFF2-40B4-BE49-F238E27FC236}">
                <a16:creationId xmlns:a16="http://schemas.microsoft.com/office/drawing/2014/main" id="{9A09C350-4960-1B1B-805A-4F9502BE9D0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630" r="14630"/>
          <a:stretch>
            <a:fillRect/>
          </a:stretch>
        </p:blipFill>
        <p:spPr>
          <a:xfrm>
            <a:off x="5208588" y="1597025"/>
            <a:ext cx="3449637" cy="3448050"/>
          </a:xfrm>
        </p:spPr>
      </p:pic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3</a:t>
            </a:fld>
            <a:endParaRPr lang="it-IT"/>
          </a:p>
        </p:txBody>
      </p:sp>
      <p:pic>
        <p:nvPicPr>
          <p:cNvPr id="24" name="Segnaposto immagine 23">
            <a:extLst>
              <a:ext uri="{FF2B5EF4-FFF2-40B4-BE49-F238E27FC236}">
                <a16:creationId xmlns:a16="http://schemas.microsoft.com/office/drawing/2014/main" id="{229EFB85-70B8-442B-3BD5-A69A46D45C3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14646" r="14646"/>
          <a:stretch>
            <a:fillRect/>
          </a:stretch>
        </p:blipFill>
        <p:spPr/>
      </p:pic>
      <p:pic>
        <p:nvPicPr>
          <p:cNvPr id="26" name="Segnaposto immagine 15">
            <a:extLst>
              <a:ext uri="{FF2B5EF4-FFF2-40B4-BE49-F238E27FC236}">
                <a16:creationId xmlns:a16="http://schemas.microsoft.com/office/drawing/2014/main" id="{7F27C996-C52D-8D52-CF2F-8CB909CABB2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630" r="14630"/>
          <a:stretch/>
        </p:blipFill>
        <p:spPr>
          <a:xfrm>
            <a:off x="8888896" y="3321050"/>
            <a:ext cx="2982912" cy="2981540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</p:pic>
      <p:sp>
        <p:nvSpPr>
          <p:cNvPr id="10" name="Titolo 14">
            <a:extLst>
              <a:ext uri="{FF2B5EF4-FFF2-40B4-BE49-F238E27FC236}">
                <a16:creationId xmlns:a16="http://schemas.microsoft.com/office/drawing/2014/main" id="{AB3032D3-DD32-E5BC-8310-A1D052B82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29359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rtl="0"/>
            <a:r>
              <a:rPr lang="it-IT" sz="6000" kern="1200" dirty="0">
                <a:latin typeface="+mn-lt"/>
              </a:rPr>
              <a:t>Introduzione</a:t>
            </a:r>
          </a:p>
        </p:txBody>
      </p:sp>
      <p:sp>
        <p:nvSpPr>
          <p:cNvPr id="11" name="Sottotitolo 15">
            <a:extLst>
              <a:ext uri="{FF2B5EF4-FFF2-40B4-BE49-F238E27FC236}">
                <a16:creationId xmlns:a16="http://schemas.microsoft.com/office/drawing/2014/main" id="{1924560E-9012-B437-1E2B-BF7A483611BB}"/>
              </a:ext>
            </a:extLst>
          </p:cNvPr>
          <p:cNvSpPr txBox="1">
            <a:spLocks/>
          </p:cNvSpPr>
          <p:nvPr/>
        </p:nvSpPr>
        <p:spPr>
          <a:xfrm>
            <a:off x="550862" y="1519312"/>
            <a:ext cx="4513507" cy="422030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noFill/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it-IT" dirty="0"/>
              <a:t>Introduzione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914C3F0-484E-24BD-CB29-A3CFBF86BC5B}"/>
              </a:ext>
            </a:extLst>
          </p:cNvPr>
          <p:cNvSpPr txBox="1"/>
          <p:nvPr/>
        </p:nvSpPr>
        <p:spPr>
          <a:xfrm>
            <a:off x="529446" y="2082020"/>
            <a:ext cx="426784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it-IT" sz="2400" b="0" i="0" u="none" strike="noStrike" dirty="0">
                <a:effectLst/>
              </a:rPr>
              <a:t>OpGroup è un’azienda nel bolognese che da oltre 50 anni produce principalmente espositori per il make-up.</a:t>
            </a:r>
          </a:p>
          <a:p>
            <a:pPr marL="0" indent="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it-IT" sz="2400" b="0" i="0" u="none" strike="noStrike" dirty="0">
                <a:effectLst/>
              </a:rPr>
              <a:t>L’obiettivo della tesi è quello migliorare ed ottimizzare le scene virtuali da loro prodotte, anche esplorando nuove soluzioni software.</a:t>
            </a:r>
            <a:br>
              <a:rPr lang="it-IT" sz="2400" dirty="0"/>
            </a:b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>
                <a:latin typeface="+mn-lt"/>
              </a:rPr>
              <a:t>HTML5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Stato dell’arte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4</a:t>
            </a:fld>
            <a:endParaRPr lang="it-IT"/>
          </a:p>
        </p:txBody>
      </p:sp>
      <p:pic>
        <p:nvPicPr>
          <p:cNvPr id="17" name="Immagine 16" descr="Immagine che contiene logo&#10;&#10;Descrizione generata automaticamente">
            <a:extLst>
              <a:ext uri="{FF2B5EF4-FFF2-40B4-BE49-F238E27FC236}">
                <a16:creationId xmlns:a16="http://schemas.microsoft.com/office/drawing/2014/main" id="{D96E1DF9-8EEC-1C24-C74C-851B03F1B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8913" y="2112069"/>
            <a:ext cx="1878894" cy="1878894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529446" y="2082020"/>
            <a:ext cx="71751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0" i="0" u="none" strike="noStrike" dirty="0">
                <a:effectLst/>
              </a:rPr>
              <a:t>Linguaggio di marcatura per lo sviluppo di pagine web. Introduce l’elemento </a:t>
            </a:r>
            <a:r>
              <a:rPr lang="it-IT" sz="2400" b="1" i="0" u="none" strike="noStrike" dirty="0">
                <a:effectLst/>
              </a:rPr>
              <a:t>canvas</a:t>
            </a:r>
            <a:r>
              <a:rPr lang="it-IT" sz="2400" b="0" i="0" u="none" strike="noStrike" dirty="0">
                <a:effectLst/>
              </a:rPr>
              <a:t>: è una zona di disegno bidimensionale in cui è possibile rappresentare immagini dinamiche e interattive attraverso script JavaScript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>
                <a:latin typeface="+mn-lt"/>
              </a:rPr>
              <a:t>WebGL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dirty="0"/>
              <a:t>Stato dell’arte</a:t>
            </a:r>
            <a:endParaRPr lang="it-IT" kern="12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5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7" y="2082020"/>
            <a:ext cx="717515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b="0" i="0" u="none" strike="noStrike" dirty="0">
                <a:effectLst/>
              </a:rPr>
              <a:t>WebGL è una libreria JavaScript che consente di utilizzare le funzionalità di rendering 3D della GPU per creare </a:t>
            </a:r>
            <a:r>
              <a:rPr lang="it-IT" sz="2400" b="1" i="0" u="none" strike="noStrike" dirty="0">
                <a:effectLst/>
              </a:rPr>
              <a:t>contenuti</a:t>
            </a:r>
            <a:r>
              <a:rPr lang="it-IT" sz="2400" b="0" i="0" u="none" strike="noStrike" dirty="0">
                <a:effectLst/>
              </a:rPr>
              <a:t> </a:t>
            </a:r>
            <a:r>
              <a:rPr lang="it-IT" sz="2400" b="1" i="0" u="none" strike="noStrike" dirty="0">
                <a:effectLst/>
              </a:rPr>
              <a:t>interattivi</a:t>
            </a:r>
            <a:r>
              <a:rPr lang="it-IT" sz="2400" b="0" i="0" u="none" strike="noStrike" dirty="0">
                <a:effectLst/>
              </a:rPr>
              <a:t> tramite il browser. 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b="0" i="0" u="none" strike="noStrike" dirty="0">
                <a:effectLst/>
              </a:rPr>
              <a:t>Si possono quindi utilizzare le funzioni di WebGL per: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b="0" i="0" u="none" strike="noStrike" dirty="0">
                <a:effectLst/>
              </a:rPr>
              <a:t> creare oggetti 3D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b="0" i="0" u="none" strike="noStrike" dirty="0">
                <a:effectLst/>
              </a:rPr>
              <a:t>applicare texture e materiali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b="0" i="0" u="none" strike="noStrike" dirty="0">
                <a:effectLst/>
              </a:rPr>
              <a:t>utilizzare le funzionalità avanzate come il rendering di ombre.</a:t>
            </a:r>
            <a:br>
              <a:rPr lang="it-IT" sz="2400" dirty="0"/>
            </a:br>
            <a:endParaRPr lang="it-IT" sz="2400" dirty="0"/>
          </a:p>
        </p:txBody>
      </p:sp>
      <p:pic>
        <p:nvPicPr>
          <p:cNvPr id="19" name="Immagine 18" descr="Immagine che contiene logo&#10;&#10;Descrizione generata automaticamente">
            <a:extLst>
              <a:ext uri="{FF2B5EF4-FFF2-40B4-BE49-F238E27FC236}">
                <a16:creationId xmlns:a16="http://schemas.microsoft.com/office/drawing/2014/main" id="{B2418E0F-6AF5-3520-29A7-A68DA6F17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477" y="3101009"/>
            <a:ext cx="3961766" cy="165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210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929449" cy="829359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rtl="0"/>
            <a:r>
              <a:rPr lang="it-IT" sz="6000" kern="1200" dirty="0">
                <a:latin typeface="+mn-lt"/>
              </a:rPr>
              <a:t>Pipeline di rendering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Stato dell’arte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6</a:t>
            </a:fld>
            <a:endParaRPr lang="it-IT"/>
          </a:p>
        </p:txBody>
      </p:sp>
      <p:pic>
        <p:nvPicPr>
          <p:cNvPr id="7" name="Immagine 6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DC32299C-44D8-6080-A9E5-8656F3897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62" y="2082019"/>
            <a:ext cx="7253762" cy="4080241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0E3AD86-D994-3CAF-5740-CEA3EBD781A7}"/>
              </a:ext>
            </a:extLst>
          </p:cNvPr>
          <p:cNvSpPr txBox="1"/>
          <p:nvPr/>
        </p:nvSpPr>
        <p:spPr>
          <a:xfrm>
            <a:off x="8477871" y="2082019"/>
            <a:ext cx="316326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Viene realizzata dalla GPU che, dopo aver ricevuto i vertici da elaborare e disegnare dalla CPU esegue un insieme di operazioni atte a disegnare sullo schermo i pixel dell’immagine.</a:t>
            </a:r>
          </a:p>
          <a:p>
            <a:endParaRPr lang="it-IT" dirty="0"/>
          </a:p>
          <a:p>
            <a:r>
              <a:rPr lang="it-IT" b="1" dirty="0"/>
              <a:t>Bottleneck </a:t>
            </a:r>
            <a:r>
              <a:rPr lang="it-IT" dirty="0"/>
              <a:t>nel trasferimento dei dati dalla CPU alla scheda grafica. Viene rallentato il flusso di lavoro del rendering, impedendo al sistema di raggiungere la massima efficienza.</a:t>
            </a:r>
          </a:p>
        </p:txBody>
      </p:sp>
    </p:spTree>
    <p:extLst>
      <p:ext uri="{BB962C8B-B14F-4D97-AF65-F5344CB8AC3E}">
        <p14:creationId xmlns:p14="http://schemas.microsoft.com/office/powerpoint/2010/main" val="2323159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>
                <a:latin typeface="+mn-lt"/>
              </a:rPr>
              <a:t>Three.js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Stato dell’arte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7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7" y="2082020"/>
            <a:ext cx="717515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Three.js è una libreria JavaScript open-source.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Consente di costruire modelli e scene 3D e rappresentarli graficamente all’interno di un browser web sfruttando la tecnologia WebGL per offrire un’ampia gamma di </a:t>
            </a:r>
            <a:r>
              <a:rPr lang="it-IT" sz="2400" b="1" dirty="0"/>
              <a:t>funzionalità</a:t>
            </a:r>
            <a:r>
              <a:rPr lang="it-IT" sz="2400" dirty="0"/>
              <a:t>: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Importazione e creazione di modelli 3D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Illuminazione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Applicazione di materiali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Animazioni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pic>
        <p:nvPicPr>
          <p:cNvPr id="5" name="Immagine 4" descr="Immagine che contiene poligono&#10;&#10;Descrizione generata automaticamente">
            <a:extLst>
              <a:ext uri="{FF2B5EF4-FFF2-40B4-BE49-F238E27FC236}">
                <a16:creationId xmlns:a16="http://schemas.microsoft.com/office/drawing/2014/main" id="{D7034FE7-6BDD-92E1-C83D-B02562E52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7447" y="2264227"/>
            <a:ext cx="2901825" cy="292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795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>
                <a:latin typeface="+mn-lt"/>
              </a:rPr>
              <a:t>WebGi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WebGi SDK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8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7" y="2082020"/>
            <a:ext cx="7175155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Framework, scritto in TypeScript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Permette di visualizzare modelli 3D attraverso rendering foto realistici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Facilmente integrabile sui siti web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Numerosi plugins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Editor online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br>
              <a:rPr lang="it-IT" sz="2400" dirty="0"/>
            </a:br>
            <a:endParaRPr lang="it-IT" sz="2400" dirty="0"/>
          </a:p>
        </p:txBody>
      </p:sp>
      <p:pic>
        <p:nvPicPr>
          <p:cNvPr id="5" name="Immagine 4" descr="Immagine che contiene testo, cartello&#10;&#10;Descrizione generata automaticamente">
            <a:extLst>
              <a:ext uri="{FF2B5EF4-FFF2-40B4-BE49-F238E27FC236}">
                <a16:creationId xmlns:a16="http://schemas.microsoft.com/office/drawing/2014/main" id="{08070F7A-0FD0-E10A-7A11-8520C3E0A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777" y="2082020"/>
            <a:ext cx="2962086" cy="296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983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>
                <a:latin typeface="+mn-lt"/>
              </a:rPr>
              <a:t>Viewer 3D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WebGi SDK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9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7" y="2124223"/>
            <a:ext cx="7175155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Il Viewer 3D è il core di WebGi ed è stato sviluppato sulla base di Three.js, in una versione modificata dagli  sviluppatori.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Architettura organizzata in classi, interfacce e plugins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Simple API con un Single Entry Point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b="1" dirty="0"/>
              <a:t>Ottimizzato</a:t>
            </a:r>
            <a:r>
              <a:rPr lang="it-IT" sz="2400" dirty="0"/>
              <a:t> per tutti i dispositivi: </a:t>
            </a: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Adaptive Quality Control</a:t>
            </a: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Progressive Rendering Pipeline</a:t>
            </a:r>
            <a:br>
              <a:rPr lang="it-IT" sz="2400" dirty="0"/>
            </a:b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360557814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5058.tgt.Office_50301109_TF33713516_Win32_OJ112196127.potx" id="{46519ADD-CA2C-4FEA-8766-15A0FE58BEAA}" vid="{0CA712DC-5E0E-4D6D-B971-1A075692B59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{3333B72C-10FA-489E-A2F1-D9FE3E45CDAE}tf33713516_win32</Template>
  <TotalTime>1647</TotalTime>
  <Words>728</Words>
  <Application>Microsoft Office PowerPoint</Application>
  <PresentationFormat>Widescreen</PresentationFormat>
  <Paragraphs>156</Paragraphs>
  <Slides>18</Slides>
  <Notes>15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4" baseType="lpstr">
      <vt:lpstr>Arial</vt:lpstr>
      <vt:lpstr>Calibri</vt:lpstr>
      <vt:lpstr>Gill Sans MT</vt:lpstr>
      <vt:lpstr>Symbol</vt:lpstr>
      <vt:lpstr>Walbaum Display</vt:lpstr>
      <vt:lpstr>3DFloatVTI</vt:lpstr>
      <vt:lpstr>ANALISI DI WEBGI PER LO SVILUPPO E L’OTTIMIZZAZIONE DI SCENE VIRTUALI 3D  </vt:lpstr>
      <vt:lpstr>Sommario</vt:lpstr>
      <vt:lpstr>Introduzione</vt:lpstr>
      <vt:lpstr>HTML5</vt:lpstr>
      <vt:lpstr>WebGL</vt:lpstr>
      <vt:lpstr>Pipeline di rendering</vt:lpstr>
      <vt:lpstr>Three.js</vt:lpstr>
      <vt:lpstr>WebGi</vt:lpstr>
      <vt:lpstr>Viewer 3D</vt:lpstr>
      <vt:lpstr>Viewer 3D:  Adaptive Quality Control</vt:lpstr>
      <vt:lpstr>Viewer 3D:  Progressive Rendering Pipeline</vt:lpstr>
      <vt:lpstr>Materiali PBR</vt:lpstr>
      <vt:lpstr>Plugins principali</vt:lpstr>
      <vt:lpstr>Analisi dei requisiti</vt:lpstr>
      <vt:lpstr>Sviluppo di una scena virtuale con WebGi</vt:lpstr>
      <vt:lpstr>Presentazione standard di PowerPoint</vt:lpstr>
      <vt:lpstr>Conclusioni e sviluppi futuri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DI WEBGI PER LO SVILUPPO E L’OTTIMIZZAZIONE DI SCENE VIRTUALI 3D  </dc:title>
  <dc:creator>Davide Greco - davide.greco4@studio.unibo.it</dc:creator>
  <cp:lastModifiedBy>Davide Greco - davide.greco4@studio.unibo.it</cp:lastModifiedBy>
  <cp:revision>8</cp:revision>
  <dcterms:created xsi:type="dcterms:W3CDTF">2023-03-16T08:47:52Z</dcterms:created>
  <dcterms:modified xsi:type="dcterms:W3CDTF">2023-03-18T08:11:47Z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